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181" r:id="rId2"/>
  </p:sldMasterIdLst>
  <p:notesMasterIdLst>
    <p:notesMasterId r:id="rId6"/>
  </p:notesMasterIdLst>
  <p:sldIdLst>
    <p:sldId id="295" r:id="rId3"/>
    <p:sldId id="287" r:id="rId4"/>
    <p:sldId id="296" r:id="rId5"/>
  </p:sldIdLst>
  <p:sldSz cx="9144000" cy="6858000" type="screen4x3"/>
  <p:notesSz cx="6734175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Comic Sans MS" panose="030F0702030302020204" pitchFamily="66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66"/>
    <a:srgbClr val="CCFFFF"/>
    <a:srgbClr val="FFCCFF"/>
    <a:srgbClr val="0000FF"/>
    <a:srgbClr val="CCECFF"/>
    <a:srgbClr val="FFE5FF"/>
    <a:srgbClr val="FFFF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0636" autoAdjust="0"/>
  </p:normalViewPr>
  <p:slideViewPr>
    <p:cSldViewPr>
      <p:cViewPr varScale="1">
        <p:scale>
          <a:sx n="97" d="100"/>
          <a:sy n="97" d="100"/>
        </p:scale>
        <p:origin x="2148" y="108"/>
      </p:cViewPr>
      <p:guideLst>
        <p:guide orient="horz" pos="2160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2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7888"/>
            <a:ext cx="4937125" cy="44386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7825" cy="4937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7825" cy="4937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fld id="{C317C7A9-D25D-48F2-B4DC-223E9B72D07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8077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7C7A9-D25D-48F2-B4DC-223E9B72D074}" type="slidenum">
              <a:rPr lang="zh-TW" altLang="en-US" smtClean="0"/>
              <a:pPr/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0240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7C7A9-D25D-48F2-B4DC-223E9B72D074}" type="slidenum">
              <a:rPr lang="zh-TW" altLang="en-US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1866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26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6 w 3985"/>
              <a:gd name="T1" fmla="*/ 0 h 3619"/>
              <a:gd name="T2" fmla="*/ 0 w 3985"/>
              <a:gd name="T3" fmla="*/ 2147483646 h 3619"/>
              <a:gd name="T4" fmla="*/ 2147483646 w 3985"/>
              <a:gd name="T5" fmla="*/ 2147483646 h 3619"/>
              <a:gd name="T6" fmla="*/ 2147483646 w 3985"/>
              <a:gd name="T7" fmla="*/ 2147483646 h 3619"/>
              <a:gd name="T8" fmla="*/ 2147483646 w 3985"/>
              <a:gd name="T9" fmla="*/ 0 h 3619"/>
              <a:gd name="T10" fmla="*/ 2147483646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5" name="Group 1032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1033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2147483646 w 794"/>
                <a:gd name="T1" fmla="*/ 2147483646 h 414"/>
                <a:gd name="T2" fmla="*/ 2147483646 w 794"/>
                <a:gd name="T3" fmla="*/ 2147483646 h 414"/>
                <a:gd name="T4" fmla="*/ 2147483646 w 794"/>
                <a:gd name="T5" fmla="*/ 2147483646 h 414"/>
                <a:gd name="T6" fmla="*/ 2147483646 w 794"/>
                <a:gd name="T7" fmla="*/ 0 h 414"/>
                <a:gd name="T8" fmla="*/ 2147483646 w 794"/>
                <a:gd name="T9" fmla="*/ 2147483646 h 414"/>
                <a:gd name="T10" fmla="*/ 0 w 794"/>
                <a:gd name="T11" fmla="*/ 2147483646 h 414"/>
                <a:gd name="T12" fmla="*/ 2147483646 w 794"/>
                <a:gd name="T13" fmla="*/ 2147483646 h 414"/>
                <a:gd name="T14" fmla="*/ 2147483646 w 794"/>
                <a:gd name="T15" fmla="*/ 2147483646 h 414"/>
                <a:gd name="T16" fmla="*/ 2147483646 w 794"/>
                <a:gd name="T17" fmla="*/ 2147483646 h 414"/>
                <a:gd name="T18" fmla="*/ 2147483646 w 794"/>
                <a:gd name="T19" fmla="*/ 2147483646 h 414"/>
                <a:gd name="T20" fmla="*/ 2147483646 w 794"/>
                <a:gd name="T21" fmla="*/ 2147483646 h 414"/>
                <a:gd name="T22" fmla="*/ 2147483646 w 794"/>
                <a:gd name="T23" fmla="*/ 2147483646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7" name="Freeform 1034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567644 w 1586"/>
                <a:gd name="T1" fmla="*/ 0 h 821"/>
                <a:gd name="T2" fmla="*/ 5513382 w 1586"/>
                <a:gd name="T3" fmla="*/ 69754 h 821"/>
                <a:gd name="T4" fmla="*/ 5914864 w 1586"/>
                <a:gd name="T5" fmla="*/ 85753 h 821"/>
                <a:gd name="T6" fmla="*/ 6570211 w 1586"/>
                <a:gd name="T7" fmla="*/ 106437 h 821"/>
                <a:gd name="T8" fmla="*/ 6483290 w 1586"/>
                <a:gd name="T9" fmla="*/ 110348 h 821"/>
                <a:gd name="T10" fmla="*/ 5591082 w 1586"/>
                <a:gd name="T11" fmla="*/ 105764 h 821"/>
                <a:gd name="T12" fmla="*/ 4742220 w 1586"/>
                <a:gd name="T13" fmla="*/ 109011 h 821"/>
                <a:gd name="T14" fmla="*/ 171483 w 1586"/>
                <a:gd name="T15" fmla="*/ 40163 h 821"/>
                <a:gd name="T16" fmla="*/ 0 w 1586"/>
                <a:gd name="T17" fmla="*/ 20168 h 821"/>
                <a:gd name="T18" fmla="*/ 190149 w 1586"/>
                <a:gd name="T19" fmla="*/ 4252 h 821"/>
                <a:gd name="T20" fmla="*/ 567644 w 1586"/>
                <a:gd name="T21" fmla="*/ 0 h 821"/>
                <a:gd name="T22" fmla="*/ 56764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8" name="Freeform 1035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46929 h 747"/>
                <a:gd name="T2" fmla="*/ 4059997 w 1049"/>
                <a:gd name="T3" fmla="*/ 107965 h 747"/>
                <a:gd name="T4" fmla="*/ 4135515 w 1049"/>
                <a:gd name="T5" fmla="*/ 77187 h 747"/>
                <a:gd name="T6" fmla="*/ 4619820 w 1049"/>
                <a:gd name="T7" fmla="*/ 61016 h 747"/>
                <a:gd name="T8" fmla="*/ 343456 w 1049"/>
                <a:gd name="T9" fmla="*/ 0 h 747"/>
                <a:gd name="T10" fmla="*/ 0 w 1049"/>
                <a:gd name="T11" fmla="*/ 18283 h 747"/>
                <a:gd name="T12" fmla="*/ 0 w 1049"/>
                <a:gd name="T13" fmla="*/ 46929 h 747"/>
                <a:gd name="T14" fmla="*/ 0 w 1049"/>
                <a:gd name="T15" fmla="*/ 46929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grpSp>
          <p:nvGrpSpPr>
            <p:cNvPr id="9" name="Group 1036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037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443080 w 150"/>
                  <a:gd name="T1" fmla="*/ 0 h 173"/>
                  <a:gd name="T2" fmla="*/ 163090 w 150"/>
                  <a:gd name="T3" fmla="*/ 10939 h 173"/>
                  <a:gd name="T4" fmla="*/ 0 w 150"/>
                  <a:gd name="T5" fmla="*/ 28536 h 173"/>
                  <a:gd name="T6" fmla="*/ 322393 w 150"/>
                  <a:gd name="T7" fmla="*/ 26374 h 173"/>
                  <a:gd name="T8" fmla="*/ 415305 w 150"/>
                  <a:gd name="T9" fmla="*/ 13934 h 173"/>
                  <a:gd name="T10" fmla="*/ 605996 w 150"/>
                  <a:gd name="T11" fmla="*/ 4425 h 173"/>
                  <a:gd name="T12" fmla="*/ 443080 w 150"/>
                  <a:gd name="T13" fmla="*/ 0 h 173"/>
                  <a:gd name="T14" fmla="*/ 44308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1" name="Freeform 1038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668037 w 1684"/>
                  <a:gd name="T1" fmla="*/ 0 h 880"/>
                  <a:gd name="T2" fmla="*/ 270091 w 1684"/>
                  <a:gd name="T3" fmla="*/ 7255 h 880"/>
                  <a:gd name="T4" fmla="*/ 0 w 1684"/>
                  <a:gd name="T5" fmla="*/ 29008 h 880"/>
                  <a:gd name="T6" fmla="*/ 288091 w 1684"/>
                  <a:gd name="T7" fmla="*/ 50025 h 880"/>
                  <a:gd name="T8" fmla="*/ 5063635 w 1684"/>
                  <a:gd name="T9" fmla="*/ 120847 h 880"/>
                  <a:gd name="T10" fmla="*/ 6092385 w 1684"/>
                  <a:gd name="T11" fmla="*/ 116438 h 880"/>
                  <a:gd name="T12" fmla="*/ 6926008 w 1684"/>
                  <a:gd name="T13" fmla="*/ 122669 h 880"/>
                  <a:gd name="T14" fmla="*/ 7215251 w 1684"/>
                  <a:gd name="T15" fmla="*/ 112767 h 880"/>
                  <a:gd name="T16" fmla="*/ 6434710 w 1684"/>
                  <a:gd name="T17" fmla="*/ 92526 h 880"/>
                  <a:gd name="T18" fmla="*/ 6117568 w 1684"/>
                  <a:gd name="T19" fmla="*/ 71446 h 880"/>
                  <a:gd name="T20" fmla="*/ 5867273 w 1684"/>
                  <a:gd name="T21" fmla="*/ 73472 h 880"/>
                  <a:gd name="T22" fmla="*/ 6164653 w 1684"/>
                  <a:gd name="T23" fmla="*/ 92526 h 880"/>
                  <a:gd name="T24" fmla="*/ 6760884 w 1684"/>
                  <a:gd name="T25" fmla="*/ 112845 h 880"/>
                  <a:gd name="T26" fmla="*/ 6054608 w 1684"/>
                  <a:gd name="T27" fmla="*/ 109728 h 880"/>
                  <a:gd name="T28" fmla="*/ 5221845 w 1684"/>
                  <a:gd name="T29" fmla="*/ 113350 h 880"/>
                  <a:gd name="T30" fmla="*/ 5375967 w 1684"/>
                  <a:gd name="T31" fmla="*/ 90547 h 880"/>
                  <a:gd name="T32" fmla="*/ 5733028 w 1684"/>
                  <a:gd name="T33" fmla="*/ 75009 h 880"/>
                  <a:gd name="T34" fmla="*/ 5315029 w 1684"/>
                  <a:gd name="T35" fmla="*/ 76945 h 880"/>
                  <a:gd name="T36" fmla="*/ 4990969 w 1684"/>
                  <a:gd name="T37" fmla="*/ 91799 h 880"/>
                  <a:gd name="T38" fmla="*/ 4880835 w 1684"/>
                  <a:gd name="T39" fmla="*/ 110301 h 880"/>
                  <a:gd name="T40" fmla="*/ 458971 w 1684"/>
                  <a:gd name="T41" fmla="*/ 43204 h 880"/>
                  <a:gd name="T42" fmla="*/ 341728 w 1684"/>
                  <a:gd name="T43" fmla="*/ 29925 h 880"/>
                  <a:gd name="T44" fmla="*/ 441076 w 1684"/>
                  <a:gd name="T45" fmla="*/ 13326 h 880"/>
                  <a:gd name="T46" fmla="*/ 928235 w 1684"/>
                  <a:gd name="T47" fmla="*/ 0 h 880"/>
                  <a:gd name="T48" fmla="*/ 668037 w 1684"/>
                  <a:gd name="T49" fmla="*/ 0 h 880"/>
                  <a:gd name="T50" fmla="*/ 668037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2" name="Freeform 1039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428610 w 1190"/>
                  <a:gd name="T1" fmla="*/ 0 h 500"/>
                  <a:gd name="T2" fmla="*/ 5094378 w 1190"/>
                  <a:gd name="T3" fmla="*/ 67752 h 500"/>
                  <a:gd name="T4" fmla="*/ 4603199 w 1190"/>
                  <a:gd name="T5" fmla="*/ 69127 h 500"/>
                  <a:gd name="T6" fmla="*/ 0 w 1190"/>
                  <a:gd name="T7" fmla="*/ 3728 h 500"/>
                  <a:gd name="T8" fmla="*/ 428610 w 1190"/>
                  <a:gd name="T9" fmla="*/ 0 h 500"/>
                  <a:gd name="T10" fmla="*/ 42861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3" name="Freeform 1040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514156 w 160"/>
                  <a:gd name="T1" fmla="*/ 0 h 335"/>
                  <a:gd name="T2" fmla="*/ 84193 w 160"/>
                  <a:gd name="T3" fmla="*/ 13601 h 335"/>
                  <a:gd name="T4" fmla="*/ 0 w 160"/>
                  <a:gd name="T5" fmla="*/ 29300 h 335"/>
                  <a:gd name="T6" fmla="*/ 147541 w 160"/>
                  <a:gd name="T7" fmla="*/ 40049 h 335"/>
                  <a:gd name="T8" fmla="*/ 414569 w 160"/>
                  <a:gd name="T9" fmla="*/ 42704 h 335"/>
                  <a:gd name="T10" fmla="*/ 336589 w 160"/>
                  <a:gd name="T11" fmla="*/ 19561 h 335"/>
                  <a:gd name="T12" fmla="*/ 707254 w 160"/>
                  <a:gd name="T13" fmla="*/ 2227 h 335"/>
                  <a:gd name="T14" fmla="*/ 514156 w 160"/>
                  <a:gd name="T15" fmla="*/ 0 h 335"/>
                  <a:gd name="T16" fmla="*/ 51415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4" name="Freeform 1041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57576 w 489"/>
                  <a:gd name="T1" fmla="*/ 4919 h 296"/>
                  <a:gd name="T2" fmla="*/ 641706 w 489"/>
                  <a:gd name="T3" fmla="*/ 9495 h 296"/>
                  <a:gd name="T4" fmla="*/ 1302094 w 489"/>
                  <a:gd name="T5" fmla="*/ 19630 h 296"/>
                  <a:gd name="T6" fmla="*/ 1768393 w 489"/>
                  <a:gd name="T7" fmla="*/ 34815 h 296"/>
                  <a:gd name="T8" fmla="*/ 1309976 w 489"/>
                  <a:gd name="T9" fmla="*/ 32920 h 296"/>
                  <a:gd name="T10" fmla="*/ 557018 w 489"/>
                  <a:gd name="T11" fmla="*/ 20920 h 296"/>
                  <a:gd name="T12" fmla="*/ 200448 w 489"/>
                  <a:gd name="T13" fmla="*/ 11445 h 296"/>
                  <a:gd name="T14" fmla="*/ 428737 w 489"/>
                  <a:gd name="T15" fmla="*/ 23321 h 296"/>
                  <a:gd name="T16" fmla="*/ 1092748 w 489"/>
                  <a:gd name="T17" fmla="*/ 38595 h 296"/>
                  <a:gd name="T18" fmla="*/ 1871701 w 489"/>
                  <a:gd name="T19" fmla="*/ 42464 h 296"/>
                  <a:gd name="T20" fmla="*/ 1964521 w 489"/>
                  <a:gd name="T21" fmla="*/ 32050 h 296"/>
                  <a:gd name="T22" fmla="*/ 1583376 w 489"/>
                  <a:gd name="T23" fmla="*/ 17235 h 296"/>
                  <a:gd name="T24" fmla="*/ 682284 w 489"/>
                  <a:gd name="T25" fmla="*/ 2483 h 296"/>
                  <a:gd name="T26" fmla="*/ 0 w 489"/>
                  <a:gd name="T27" fmla="*/ 0 h 296"/>
                  <a:gd name="T28" fmla="*/ 57576 w 489"/>
                  <a:gd name="T29" fmla="*/ 4919 h 296"/>
                  <a:gd name="T30" fmla="*/ 57576 w 489"/>
                  <a:gd name="T31" fmla="*/ 4919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</p:grpSp>
      </p:grpSp>
      <p:grpSp>
        <p:nvGrpSpPr>
          <p:cNvPr id="15" name="Group 1042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043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3 w 794"/>
                <a:gd name="T1" fmla="*/ 1 h 414"/>
                <a:gd name="T2" fmla="*/ 2 w 794"/>
                <a:gd name="T3" fmla="*/ 1 h 414"/>
                <a:gd name="T4" fmla="*/ 2 w 794"/>
                <a:gd name="T5" fmla="*/ 1 h 414"/>
                <a:gd name="T6" fmla="*/ 2 w 794"/>
                <a:gd name="T7" fmla="*/ 0 h 414"/>
                <a:gd name="T8" fmla="*/ 2 w 794"/>
                <a:gd name="T9" fmla="*/ 1 h 414"/>
                <a:gd name="T10" fmla="*/ 0 w 794"/>
                <a:gd name="T11" fmla="*/ 1 h 414"/>
                <a:gd name="T12" fmla="*/ 2 w 794"/>
                <a:gd name="T13" fmla="*/ 1 h 414"/>
                <a:gd name="T14" fmla="*/ 2 w 794"/>
                <a:gd name="T15" fmla="*/ 1 h 414"/>
                <a:gd name="T16" fmla="*/ 2 w 794"/>
                <a:gd name="T17" fmla="*/ 1 h 414"/>
                <a:gd name="T18" fmla="*/ 3 w 794"/>
                <a:gd name="T19" fmla="*/ 1 h 414"/>
                <a:gd name="T20" fmla="*/ 3 w 794"/>
                <a:gd name="T21" fmla="*/ 1 h 414"/>
                <a:gd name="T22" fmla="*/ 3 w 794"/>
                <a:gd name="T23" fmla="*/ 1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7" name="Freeform 1044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0 w 1586"/>
                <a:gd name="T1" fmla="*/ 0 h 821"/>
                <a:gd name="T2" fmla="*/ 0 w 1586"/>
                <a:gd name="T3" fmla="*/ 0 h 821"/>
                <a:gd name="T4" fmla="*/ 0 w 1586"/>
                <a:gd name="T5" fmla="*/ 0 h 821"/>
                <a:gd name="T6" fmla="*/ 0 w 1586"/>
                <a:gd name="T7" fmla="*/ 0 h 821"/>
                <a:gd name="T8" fmla="*/ 0 w 1586"/>
                <a:gd name="T9" fmla="*/ 0 h 821"/>
                <a:gd name="T10" fmla="*/ 0 w 1586"/>
                <a:gd name="T11" fmla="*/ 0 h 821"/>
                <a:gd name="T12" fmla="*/ 0 w 1586"/>
                <a:gd name="T13" fmla="*/ 0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8" name="Freeform 1045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0 h 747"/>
                <a:gd name="T2" fmla="*/ 0 w 1049"/>
                <a:gd name="T3" fmla="*/ 0 h 747"/>
                <a:gd name="T4" fmla="*/ 0 w 1049"/>
                <a:gd name="T5" fmla="*/ 0 h 747"/>
                <a:gd name="T6" fmla="*/ 0 w 1049"/>
                <a:gd name="T7" fmla="*/ 0 h 747"/>
                <a:gd name="T8" fmla="*/ 0 w 1049"/>
                <a:gd name="T9" fmla="*/ 0 h 747"/>
                <a:gd name="T10" fmla="*/ 0 w 1049"/>
                <a:gd name="T11" fmla="*/ 0 h 747"/>
                <a:gd name="T12" fmla="*/ 0 w 1049"/>
                <a:gd name="T13" fmla="*/ 0 h 747"/>
                <a:gd name="T14" fmla="*/ 0 w 1049"/>
                <a:gd name="T15" fmla="*/ 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grpSp>
          <p:nvGrpSpPr>
            <p:cNvPr id="19" name="Group 1046"/>
            <p:cNvGrpSpPr>
              <a:grpSpLocks/>
            </p:cNvGrpSpPr>
            <p:nvPr userDrawn="1"/>
          </p:nvGrpSpPr>
          <p:grpSpPr bwMode="auto">
            <a:xfrm>
              <a:off x="4986" y="2752"/>
              <a:ext cx="470" cy="667"/>
              <a:chOff x="4986" y="2752"/>
              <a:chExt cx="470" cy="667"/>
            </a:xfrm>
          </p:grpSpPr>
          <p:sp>
            <p:nvSpPr>
              <p:cNvPr id="20" name="Freeform 1047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0 w 150"/>
                  <a:gd name="T1" fmla="*/ 0 h 173"/>
                  <a:gd name="T2" fmla="*/ 0 w 150"/>
                  <a:gd name="T3" fmla="*/ 0 h 173"/>
                  <a:gd name="T4" fmla="*/ 0 w 150"/>
                  <a:gd name="T5" fmla="*/ 0 h 173"/>
                  <a:gd name="T6" fmla="*/ 0 w 150"/>
                  <a:gd name="T7" fmla="*/ 0 h 173"/>
                  <a:gd name="T8" fmla="*/ 0 w 150"/>
                  <a:gd name="T9" fmla="*/ 0 h 173"/>
                  <a:gd name="T10" fmla="*/ 0 w 150"/>
                  <a:gd name="T11" fmla="*/ 0 h 173"/>
                  <a:gd name="T12" fmla="*/ 0 w 150"/>
                  <a:gd name="T13" fmla="*/ 0 h 173"/>
                  <a:gd name="T14" fmla="*/ 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21" name="Freeform 1048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0 w 1684"/>
                  <a:gd name="T1" fmla="*/ 0 h 880"/>
                  <a:gd name="T2" fmla="*/ 0 w 1684"/>
                  <a:gd name="T3" fmla="*/ 0 h 880"/>
                  <a:gd name="T4" fmla="*/ 0 w 1684"/>
                  <a:gd name="T5" fmla="*/ 0 h 880"/>
                  <a:gd name="T6" fmla="*/ 0 w 1684"/>
                  <a:gd name="T7" fmla="*/ 0 h 880"/>
                  <a:gd name="T8" fmla="*/ 0 w 1684"/>
                  <a:gd name="T9" fmla="*/ 0 h 880"/>
                  <a:gd name="T10" fmla="*/ 0 w 1684"/>
                  <a:gd name="T11" fmla="*/ 0 h 880"/>
                  <a:gd name="T12" fmla="*/ 0 w 1684"/>
                  <a:gd name="T13" fmla="*/ 0 h 880"/>
                  <a:gd name="T14" fmla="*/ 0 w 1684"/>
                  <a:gd name="T15" fmla="*/ 0 h 880"/>
                  <a:gd name="T16" fmla="*/ 0 w 1684"/>
                  <a:gd name="T17" fmla="*/ 0 h 880"/>
                  <a:gd name="T18" fmla="*/ 0 w 1684"/>
                  <a:gd name="T19" fmla="*/ 0 h 880"/>
                  <a:gd name="T20" fmla="*/ 0 w 1684"/>
                  <a:gd name="T21" fmla="*/ 0 h 880"/>
                  <a:gd name="T22" fmla="*/ 0 w 1684"/>
                  <a:gd name="T23" fmla="*/ 0 h 880"/>
                  <a:gd name="T24" fmla="*/ 0 w 1684"/>
                  <a:gd name="T25" fmla="*/ 0 h 880"/>
                  <a:gd name="T26" fmla="*/ 0 w 1684"/>
                  <a:gd name="T27" fmla="*/ 0 h 880"/>
                  <a:gd name="T28" fmla="*/ 0 w 1684"/>
                  <a:gd name="T29" fmla="*/ 0 h 880"/>
                  <a:gd name="T30" fmla="*/ 0 w 1684"/>
                  <a:gd name="T31" fmla="*/ 0 h 880"/>
                  <a:gd name="T32" fmla="*/ 0 w 1684"/>
                  <a:gd name="T33" fmla="*/ 0 h 880"/>
                  <a:gd name="T34" fmla="*/ 0 w 1684"/>
                  <a:gd name="T35" fmla="*/ 0 h 880"/>
                  <a:gd name="T36" fmla="*/ 0 w 1684"/>
                  <a:gd name="T37" fmla="*/ 0 h 880"/>
                  <a:gd name="T38" fmla="*/ 0 w 1684"/>
                  <a:gd name="T39" fmla="*/ 0 h 880"/>
                  <a:gd name="T40" fmla="*/ 0 w 1684"/>
                  <a:gd name="T41" fmla="*/ 0 h 880"/>
                  <a:gd name="T42" fmla="*/ 0 w 1684"/>
                  <a:gd name="T43" fmla="*/ 0 h 880"/>
                  <a:gd name="T44" fmla="*/ 0 w 1684"/>
                  <a:gd name="T45" fmla="*/ 0 h 880"/>
                  <a:gd name="T46" fmla="*/ 0 w 1684"/>
                  <a:gd name="T47" fmla="*/ 0 h 880"/>
                  <a:gd name="T48" fmla="*/ 0 w 1684"/>
                  <a:gd name="T49" fmla="*/ 0 h 880"/>
                  <a:gd name="T50" fmla="*/ 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22" name="Freeform 1049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0 w 1190"/>
                  <a:gd name="T1" fmla="*/ 0 h 500"/>
                  <a:gd name="T2" fmla="*/ 0 w 1190"/>
                  <a:gd name="T3" fmla="*/ 0 h 500"/>
                  <a:gd name="T4" fmla="*/ 0 w 1190"/>
                  <a:gd name="T5" fmla="*/ 0 h 500"/>
                  <a:gd name="T6" fmla="*/ 0 w 1190"/>
                  <a:gd name="T7" fmla="*/ 0 h 500"/>
                  <a:gd name="T8" fmla="*/ 0 w 1190"/>
                  <a:gd name="T9" fmla="*/ 0 h 500"/>
                  <a:gd name="T10" fmla="*/ 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23" name="Freeform 1050"/>
              <p:cNvSpPr>
                <a:spLocks/>
              </p:cNvSpPr>
              <p:nvPr userDrawn="1"/>
            </p:nvSpPr>
            <p:spPr bwMode="auto">
              <a:xfrm rot="7320404">
                <a:off x="5365" y="2873"/>
                <a:ext cx="63" cy="118"/>
              </a:xfrm>
              <a:custGeom>
                <a:avLst/>
                <a:gdLst>
                  <a:gd name="T0" fmla="*/ 0 w 160"/>
                  <a:gd name="T1" fmla="*/ 0 h 335"/>
                  <a:gd name="T2" fmla="*/ 0 w 160"/>
                  <a:gd name="T3" fmla="*/ 0 h 335"/>
                  <a:gd name="T4" fmla="*/ 0 w 160"/>
                  <a:gd name="T5" fmla="*/ 0 h 335"/>
                  <a:gd name="T6" fmla="*/ 0 w 160"/>
                  <a:gd name="T7" fmla="*/ 0 h 335"/>
                  <a:gd name="T8" fmla="*/ 0 w 160"/>
                  <a:gd name="T9" fmla="*/ 0 h 335"/>
                  <a:gd name="T10" fmla="*/ 0 w 160"/>
                  <a:gd name="T11" fmla="*/ 0 h 335"/>
                  <a:gd name="T12" fmla="*/ 0 w 160"/>
                  <a:gd name="T13" fmla="*/ 0 h 335"/>
                  <a:gd name="T14" fmla="*/ 0 w 160"/>
                  <a:gd name="T15" fmla="*/ 0 h 335"/>
                  <a:gd name="T16" fmla="*/ 0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24" name="Freeform 1051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0 w 489"/>
                  <a:gd name="T1" fmla="*/ 0 h 296"/>
                  <a:gd name="T2" fmla="*/ 0 w 489"/>
                  <a:gd name="T3" fmla="*/ 0 h 296"/>
                  <a:gd name="T4" fmla="*/ 0 w 489"/>
                  <a:gd name="T5" fmla="*/ 0 h 296"/>
                  <a:gd name="T6" fmla="*/ 0 w 489"/>
                  <a:gd name="T7" fmla="*/ 0 h 296"/>
                  <a:gd name="T8" fmla="*/ 0 w 489"/>
                  <a:gd name="T9" fmla="*/ 0 h 296"/>
                  <a:gd name="T10" fmla="*/ 0 w 489"/>
                  <a:gd name="T11" fmla="*/ 0 h 296"/>
                  <a:gd name="T12" fmla="*/ 0 w 489"/>
                  <a:gd name="T13" fmla="*/ 0 h 296"/>
                  <a:gd name="T14" fmla="*/ 0 w 489"/>
                  <a:gd name="T15" fmla="*/ 0 h 296"/>
                  <a:gd name="T16" fmla="*/ 0 w 489"/>
                  <a:gd name="T17" fmla="*/ 0 h 296"/>
                  <a:gd name="T18" fmla="*/ 0 w 489"/>
                  <a:gd name="T19" fmla="*/ 0 h 296"/>
                  <a:gd name="T20" fmla="*/ 0 w 489"/>
                  <a:gd name="T21" fmla="*/ 0 h 296"/>
                  <a:gd name="T22" fmla="*/ 0 w 489"/>
                  <a:gd name="T23" fmla="*/ 0 h 296"/>
                  <a:gd name="T24" fmla="*/ 0 w 489"/>
                  <a:gd name="T25" fmla="*/ 0 h 296"/>
                  <a:gd name="T26" fmla="*/ 0 w 489"/>
                  <a:gd name="T27" fmla="*/ 0 h 296"/>
                  <a:gd name="T28" fmla="*/ 0 w 489"/>
                  <a:gd name="T29" fmla="*/ 0 h 296"/>
                  <a:gd name="T30" fmla="*/ 0 w 489"/>
                  <a:gd name="T31" fmla="*/ 0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</p:grpSp>
      </p:grpSp>
      <p:sp>
        <p:nvSpPr>
          <p:cNvPr id="25" name="Freeform 1052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6 w 4288"/>
              <a:gd name="T3" fmla="*/ 2147483646 h 459"/>
              <a:gd name="T4" fmla="*/ 2147483646 w 4288"/>
              <a:gd name="T5" fmla="*/ 2147483646 h 459"/>
              <a:gd name="T6" fmla="*/ 2147483646 w 4288"/>
              <a:gd name="T7" fmla="*/ 2147483646 h 459"/>
              <a:gd name="T8" fmla="*/ 2147483646 w 4288"/>
              <a:gd name="T9" fmla="*/ 2147483646 h 459"/>
              <a:gd name="T10" fmla="*/ 2147483646 w 4288"/>
              <a:gd name="T11" fmla="*/ 2147483646 h 459"/>
              <a:gd name="T12" fmla="*/ 2147483646 w 4288"/>
              <a:gd name="T13" fmla="*/ 214748364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6" name="Freeform 1053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6 h 240"/>
              <a:gd name="T2" fmla="*/ 2147483646 w 560"/>
              <a:gd name="T3" fmla="*/ 2147483646 h 240"/>
              <a:gd name="T4" fmla="*/ 2147483646 w 560"/>
              <a:gd name="T5" fmla="*/ 2147483646 h 240"/>
              <a:gd name="T6" fmla="*/ 2147483646 w 560"/>
              <a:gd name="T7" fmla="*/ 2147483646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9155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49156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27" name="Rectangle 1029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" name="Rectangle 103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9" name="Rectangle 103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33665E8-9D08-44A6-B712-361DFCAFAD6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6364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0EDD0-DBFB-43E7-AC5A-DDA1D2348B1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81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206685-8D92-400E-8CD4-9218F3E6CE6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800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834EB5-B45C-45E8-9343-978821E7ABC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9368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DD0433-B3A7-45DB-9C7A-687158B6922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099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885573-1C9B-460A-8792-27039B8ABEE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216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81DBC0-1250-424A-BC26-9FFEF7A9EBD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5655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F202EB-B20F-44DA-98F0-577B79A950A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9797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CBF8A-56C9-4F70-A5B2-BF71EC597B7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7446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3E34C0-A453-454B-8EFD-A893BC43752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79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D556D7-AAE6-4B60-B4DC-4AC9D9AB59A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7122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88E9B4-1ACD-4F97-A2C5-AB4323D09CE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8523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2E487A-B5D7-4A1F-B056-710E46E8817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6574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26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6 w 3985"/>
              <a:gd name="T1" fmla="*/ 0 h 3619"/>
              <a:gd name="T2" fmla="*/ 0 w 3985"/>
              <a:gd name="T3" fmla="*/ 2147483646 h 3619"/>
              <a:gd name="T4" fmla="*/ 2147483646 w 3985"/>
              <a:gd name="T5" fmla="*/ 2147483646 h 3619"/>
              <a:gd name="T6" fmla="*/ 2147483646 w 3985"/>
              <a:gd name="T7" fmla="*/ 2147483646 h 3619"/>
              <a:gd name="T8" fmla="*/ 2147483646 w 3985"/>
              <a:gd name="T9" fmla="*/ 0 h 3619"/>
              <a:gd name="T10" fmla="*/ 2147483646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grpSp>
        <p:nvGrpSpPr>
          <p:cNvPr id="5" name="Group 1032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1033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2147483646 w 794"/>
                <a:gd name="T1" fmla="*/ 2147483646 h 414"/>
                <a:gd name="T2" fmla="*/ 2147483646 w 794"/>
                <a:gd name="T3" fmla="*/ 2147483646 h 414"/>
                <a:gd name="T4" fmla="*/ 2147483646 w 794"/>
                <a:gd name="T5" fmla="*/ 2147483646 h 414"/>
                <a:gd name="T6" fmla="*/ 2147483646 w 794"/>
                <a:gd name="T7" fmla="*/ 0 h 414"/>
                <a:gd name="T8" fmla="*/ 2147483646 w 794"/>
                <a:gd name="T9" fmla="*/ 2147483646 h 414"/>
                <a:gd name="T10" fmla="*/ 0 w 794"/>
                <a:gd name="T11" fmla="*/ 2147483646 h 414"/>
                <a:gd name="T12" fmla="*/ 2147483646 w 794"/>
                <a:gd name="T13" fmla="*/ 2147483646 h 414"/>
                <a:gd name="T14" fmla="*/ 2147483646 w 794"/>
                <a:gd name="T15" fmla="*/ 2147483646 h 414"/>
                <a:gd name="T16" fmla="*/ 2147483646 w 794"/>
                <a:gd name="T17" fmla="*/ 2147483646 h 414"/>
                <a:gd name="T18" fmla="*/ 2147483646 w 794"/>
                <a:gd name="T19" fmla="*/ 2147483646 h 414"/>
                <a:gd name="T20" fmla="*/ 2147483646 w 794"/>
                <a:gd name="T21" fmla="*/ 2147483646 h 414"/>
                <a:gd name="T22" fmla="*/ 2147483646 w 794"/>
                <a:gd name="T23" fmla="*/ 2147483646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7" name="Freeform 1034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567644 w 1586"/>
                <a:gd name="T1" fmla="*/ 0 h 821"/>
                <a:gd name="T2" fmla="*/ 5513382 w 1586"/>
                <a:gd name="T3" fmla="*/ 69754 h 821"/>
                <a:gd name="T4" fmla="*/ 5914864 w 1586"/>
                <a:gd name="T5" fmla="*/ 85753 h 821"/>
                <a:gd name="T6" fmla="*/ 6570211 w 1586"/>
                <a:gd name="T7" fmla="*/ 106437 h 821"/>
                <a:gd name="T8" fmla="*/ 6483290 w 1586"/>
                <a:gd name="T9" fmla="*/ 110348 h 821"/>
                <a:gd name="T10" fmla="*/ 5591082 w 1586"/>
                <a:gd name="T11" fmla="*/ 105764 h 821"/>
                <a:gd name="T12" fmla="*/ 4742220 w 1586"/>
                <a:gd name="T13" fmla="*/ 109011 h 821"/>
                <a:gd name="T14" fmla="*/ 171483 w 1586"/>
                <a:gd name="T15" fmla="*/ 40163 h 821"/>
                <a:gd name="T16" fmla="*/ 0 w 1586"/>
                <a:gd name="T17" fmla="*/ 20168 h 821"/>
                <a:gd name="T18" fmla="*/ 190149 w 1586"/>
                <a:gd name="T19" fmla="*/ 4252 h 821"/>
                <a:gd name="T20" fmla="*/ 567644 w 1586"/>
                <a:gd name="T21" fmla="*/ 0 h 821"/>
                <a:gd name="T22" fmla="*/ 56764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8" name="Freeform 1035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46929 h 747"/>
                <a:gd name="T2" fmla="*/ 4059997 w 1049"/>
                <a:gd name="T3" fmla="*/ 107965 h 747"/>
                <a:gd name="T4" fmla="*/ 4135515 w 1049"/>
                <a:gd name="T5" fmla="*/ 77187 h 747"/>
                <a:gd name="T6" fmla="*/ 4619820 w 1049"/>
                <a:gd name="T7" fmla="*/ 61016 h 747"/>
                <a:gd name="T8" fmla="*/ 343456 w 1049"/>
                <a:gd name="T9" fmla="*/ 0 h 747"/>
                <a:gd name="T10" fmla="*/ 0 w 1049"/>
                <a:gd name="T11" fmla="*/ 18283 h 747"/>
                <a:gd name="T12" fmla="*/ 0 w 1049"/>
                <a:gd name="T13" fmla="*/ 46929 h 747"/>
                <a:gd name="T14" fmla="*/ 0 w 1049"/>
                <a:gd name="T15" fmla="*/ 46929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grpSp>
          <p:nvGrpSpPr>
            <p:cNvPr id="9" name="Group 1036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037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443080 w 150"/>
                  <a:gd name="T1" fmla="*/ 0 h 173"/>
                  <a:gd name="T2" fmla="*/ 163090 w 150"/>
                  <a:gd name="T3" fmla="*/ 10939 h 173"/>
                  <a:gd name="T4" fmla="*/ 0 w 150"/>
                  <a:gd name="T5" fmla="*/ 28536 h 173"/>
                  <a:gd name="T6" fmla="*/ 322393 w 150"/>
                  <a:gd name="T7" fmla="*/ 26374 h 173"/>
                  <a:gd name="T8" fmla="*/ 415305 w 150"/>
                  <a:gd name="T9" fmla="*/ 13934 h 173"/>
                  <a:gd name="T10" fmla="*/ 605996 w 150"/>
                  <a:gd name="T11" fmla="*/ 4425 h 173"/>
                  <a:gd name="T12" fmla="*/ 443080 w 150"/>
                  <a:gd name="T13" fmla="*/ 0 h 173"/>
                  <a:gd name="T14" fmla="*/ 44308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Freeform 1038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668037 w 1684"/>
                  <a:gd name="T1" fmla="*/ 0 h 880"/>
                  <a:gd name="T2" fmla="*/ 270091 w 1684"/>
                  <a:gd name="T3" fmla="*/ 7255 h 880"/>
                  <a:gd name="T4" fmla="*/ 0 w 1684"/>
                  <a:gd name="T5" fmla="*/ 29008 h 880"/>
                  <a:gd name="T6" fmla="*/ 288091 w 1684"/>
                  <a:gd name="T7" fmla="*/ 50025 h 880"/>
                  <a:gd name="T8" fmla="*/ 5063635 w 1684"/>
                  <a:gd name="T9" fmla="*/ 120847 h 880"/>
                  <a:gd name="T10" fmla="*/ 6092385 w 1684"/>
                  <a:gd name="T11" fmla="*/ 116438 h 880"/>
                  <a:gd name="T12" fmla="*/ 6926008 w 1684"/>
                  <a:gd name="T13" fmla="*/ 122669 h 880"/>
                  <a:gd name="T14" fmla="*/ 7215251 w 1684"/>
                  <a:gd name="T15" fmla="*/ 112767 h 880"/>
                  <a:gd name="T16" fmla="*/ 6434710 w 1684"/>
                  <a:gd name="T17" fmla="*/ 92526 h 880"/>
                  <a:gd name="T18" fmla="*/ 6117568 w 1684"/>
                  <a:gd name="T19" fmla="*/ 71446 h 880"/>
                  <a:gd name="T20" fmla="*/ 5867273 w 1684"/>
                  <a:gd name="T21" fmla="*/ 73472 h 880"/>
                  <a:gd name="T22" fmla="*/ 6164653 w 1684"/>
                  <a:gd name="T23" fmla="*/ 92526 h 880"/>
                  <a:gd name="T24" fmla="*/ 6760884 w 1684"/>
                  <a:gd name="T25" fmla="*/ 112845 h 880"/>
                  <a:gd name="T26" fmla="*/ 6054608 w 1684"/>
                  <a:gd name="T27" fmla="*/ 109728 h 880"/>
                  <a:gd name="T28" fmla="*/ 5221845 w 1684"/>
                  <a:gd name="T29" fmla="*/ 113350 h 880"/>
                  <a:gd name="T30" fmla="*/ 5375967 w 1684"/>
                  <a:gd name="T31" fmla="*/ 90547 h 880"/>
                  <a:gd name="T32" fmla="*/ 5733028 w 1684"/>
                  <a:gd name="T33" fmla="*/ 75009 h 880"/>
                  <a:gd name="T34" fmla="*/ 5315029 w 1684"/>
                  <a:gd name="T35" fmla="*/ 76945 h 880"/>
                  <a:gd name="T36" fmla="*/ 4990969 w 1684"/>
                  <a:gd name="T37" fmla="*/ 91799 h 880"/>
                  <a:gd name="T38" fmla="*/ 4880835 w 1684"/>
                  <a:gd name="T39" fmla="*/ 110301 h 880"/>
                  <a:gd name="T40" fmla="*/ 458971 w 1684"/>
                  <a:gd name="T41" fmla="*/ 43204 h 880"/>
                  <a:gd name="T42" fmla="*/ 341728 w 1684"/>
                  <a:gd name="T43" fmla="*/ 29925 h 880"/>
                  <a:gd name="T44" fmla="*/ 441076 w 1684"/>
                  <a:gd name="T45" fmla="*/ 13326 h 880"/>
                  <a:gd name="T46" fmla="*/ 928235 w 1684"/>
                  <a:gd name="T47" fmla="*/ 0 h 880"/>
                  <a:gd name="T48" fmla="*/ 668037 w 1684"/>
                  <a:gd name="T49" fmla="*/ 0 h 880"/>
                  <a:gd name="T50" fmla="*/ 668037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Freeform 1039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428610 w 1190"/>
                  <a:gd name="T1" fmla="*/ 0 h 500"/>
                  <a:gd name="T2" fmla="*/ 5094378 w 1190"/>
                  <a:gd name="T3" fmla="*/ 67752 h 500"/>
                  <a:gd name="T4" fmla="*/ 4603199 w 1190"/>
                  <a:gd name="T5" fmla="*/ 69127 h 500"/>
                  <a:gd name="T6" fmla="*/ 0 w 1190"/>
                  <a:gd name="T7" fmla="*/ 3728 h 500"/>
                  <a:gd name="T8" fmla="*/ 428610 w 1190"/>
                  <a:gd name="T9" fmla="*/ 0 h 500"/>
                  <a:gd name="T10" fmla="*/ 42861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Freeform 1040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514156 w 160"/>
                  <a:gd name="T1" fmla="*/ 0 h 335"/>
                  <a:gd name="T2" fmla="*/ 84193 w 160"/>
                  <a:gd name="T3" fmla="*/ 13601 h 335"/>
                  <a:gd name="T4" fmla="*/ 0 w 160"/>
                  <a:gd name="T5" fmla="*/ 29300 h 335"/>
                  <a:gd name="T6" fmla="*/ 147541 w 160"/>
                  <a:gd name="T7" fmla="*/ 40049 h 335"/>
                  <a:gd name="T8" fmla="*/ 414569 w 160"/>
                  <a:gd name="T9" fmla="*/ 42704 h 335"/>
                  <a:gd name="T10" fmla="*/ 336589 w 160"/>
                  <a:gd name="T11" fmla="*/ 19561 h 335"/>
                  <a:gd name="T12" fmla="*/ 707254 w 160"/>
                  <a:gd name="T13" fmla="*/ 2227 h 335"/>
                  <a:gd name="T14" fmla="*/ 514156 w 160"/>
                  <a:gd name="T15" fmla="*/ 0 h 335"/>
                  <a:gd name="T16" fmla="*/ 514156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Freeform 1041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57576 w 489"/>
                  <a:gd name="T1" fmla="*/ 4919 h 296"/>
                  <a:gd name="T2" fmla="*/ 641706 w 489"/>
                  <a:gd name="T3" fmla="*/ 9495 h 296"/>
                  <a:gd name="T4" fmla="*/ 1302094 w 489"/>
                  <a:gd name="T5" fmla="*/ 19630 h 296"/>
                  <a:gd name="T6" fmla="*/ 1768393 w 489"/>
                  <a:gd name="T7" fmla="*/ 34815 h 296"/>
                  <a:gd name="T8" fmla="*/ 1309976 w 489"/>
                  <a:gd name="T9" fmla="*/ 32920 h 296"/>
                  <a:gd name="T10" fmla="*/ 557018 w 489"/>
                  <a:gd name="T11" fmla="*/ 20920 h 296"/>
                  <a:gd name="T12" fmla="*/ 200448 w 489"/>
                  <a:gd name="T13" fmla="*/ 11445 h 296"/>
                  <a:gd name="T14" fmla="*/ 428737 w 489"/>
                  <a:gd name="T15" fmla="*/ 23321 h 296"/>
                  <a:gd name="T16" fmla="*/ 1092748 w 489"/>
                  <a:gd name="T17" fmla="*/ 38595 h 296"/>
                  <a:gd name="T18" fmla="*/ 1871701 w 489"/>
                  <a:gd name="T19" fmla="*/ 42464 h 296"/>
                  <a:gd name="T20" fmla="*/ 1964521 w 489"/>
                  <a:gd name="T21" fmla="*/ 32050 h 296"/>
                  <a:gd name="T22" fmla="*/ 1583376 w 489"/>
                  <a:gd name="T23" fmla="*/ 17235 h 296"/>
                  <a:gd name="T24" fmla="*/ 682284 w 489"/>
                  <a:gd name="T25" fmla="*/ 2483 h 296"/>
                  <a:gd name="T26" fmla="*/ 0 w 489"/>
                  <a:gd name="T27" fmla="*/ 0 h 296"/>
                  <a:gd name="T28" fmla="*/ 57576 w 489"/>
                  <a:gd name="T29" fmla="*/ 4919 h 296"/>
                  <a:gd name="T30" fmla="*/ 57576 w 489"/>
                  <a:gd name="T31" fmla="*/ 4919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5" name="Group 1042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043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3 w 794"/>
                <a:gd name="T1" fmla="*/ 1 h 414"/>
                <a:gd name="T2" fmla="*/ 2 w 794"/>
                <a:gd name="T3" fmla="*/ 1 h 414"/>
                <a:gd name="T4" fmla="*/ 2 w 794"/>
                <a:gd name="T5" fmla="*/ 1 h 414"/>
                <a:gd name="T6" fmla="*/ 2 w 794"/>
                <a:gd name="T7" fmla="*/ 0 h 414"/>
                <a:gd name="T8" fmla="*/ 2 w 794"/>
                <a:gd name="T9" fmla="*/ 1 h 414"/>
                <a:gd name="T10" fmla="*/ 0 w 794"/>
                <a:gd name="T11" fmla="*/ 1 h 414"/>
                <a:gd name="T12" fmla="*/ 2 w 794"/>
                <a:gd name="T13" fmla="*/ 1 h 414"/>
                <a:gd name="T14" fmla="*/ 2 w 794"/>
                <a:gd name="T15" fmla="*/ 1 h 414"/>
                <a:gd name="T16" fmla="*/ 2 w 794"/>
                <a:gd name="T17" fmla="*/ 1 h 414"/>
                <a:gd name="T18" fmla="*/ 3 w 794"/>
                <a:gd name="T19" fmla="*/ 1 h 414"/>
                <a:gd name="T20" fmla="*/ 3 w 794"/>
                <a:gd name="T21" fmla="*/ 1 h 414"/>
                <a:gd name="T22" fmla="*/ 3 w 794"/>
                <a:gd name="T23" fmla="*/ 1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1044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0 w 1586"/>
                <a:gd name="T1" fmla="*/ 0 h 821"/>
                <a:gd name="T2" fmla="*/ 0 w 1586"/>
                <a:gd name="T3" fmla="*/ 0 h 821"/>
                <a:gd name="T4" fmla="*/ 0 w 1586"/>
                <a:gd name="T5" fmla="*/ 0 h 821"/>
                <a:gd name="T6" fmla="*/ 0 w 1586"/>
                <a:gd name="T7" fmla="*/ 0 h 821"/>
                <a:gd name="T8" fmla="*/ 0 w 1586"/>
                <a:gd name="T9" fmla="*/ 0 h 821"/>
                <a:gd name="T10" fmla="*/ 0 w 1586"/>
                <a:gd name="T11" fmla="*/ 0 h 821"/>
                <a:gd name="T12" fmla="*/ 0 w 1586"/>
                <a:gd name="T13" fmla="*/ 0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1045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0 h 747"/>
                <a:gd name="T2" fmla="*/ 0 w 1049"/>
                <a:gd name="T3" fmla="*/ 0 h 747"/>
                <a:gd name="T4" fmla="*/ 0 w 1049"/>
                <a:gd name="T5" fmla="*/ 0 h 747"/>
                <a:gd name="T6" fmla="*/ 0 w 1049"/>
                <a:gd name="T7" fmla="*/ 0 h 747"/>
                <a:gd name="T8" fmla="*/ 0 w 1049"/>
                <a:gd name="T9" fmla="*/ 0 h 747"/>
                <a:gd name="T10" fmla="*/ 0 w 1049"/>
                <a:gd name="T11" fmla="*/ 0 h 747"/>
                <a:gd name="T12" fmla="*/ 0 w 1049"/>
                <a:gd name="T13" fmla="*/ 0 h 747"/>
                <a:gd name="T14" fmla="*/ 0 w 1049"/>
                <a:gd name="T15" fmla="*/ 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grpSp>
          <p:nvGrpSpPr>
            <p:cNvPr id="19" name="Group 1046"/>
            <p:cNvGrpSpPr>
              <a:grpSpLocks/>
            </p:cNvGrpSpPr>
            <p:nvPr userDrawn="1"/>
          </p:nvGrpSpPr>
          <p:grpSpPr bwMode="auto">
            <a:xfrm>
              <a:off x="4986" y="2752"/>
              <a:ext cx="470" cy="667"/>
              <a:chOff x="4986" y="2752"/>
              <a:chExt cx="470" cy="667"/>
            </a:xfrm>
          </p:grpSpPr>
          <p:sp>
            <p:nvSpPr>
              <p:cNvPr id="20" name="Freeform 1047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0 w 150"/>
                  <a:gd name="T1" fmla="*/ 0 h 173"/>
                  <a:gd name="T2" fmla="*/ 0 w 150"/>
                  <a:gd name="T3" fmla="*/ 0 h 173"/>
                  <a:gd name="T4" fmla="*/ 0 w 150"/>
                  <a:gd name="T5" fmla="*/ 0 h 173"/>
                  <a:gd name="T6" fmla="*/ 0 w 150"/>
                  <a:gd name="T7" fmla="*/ 0 h 173"/>
                  <a:gd name="T8" fmla="*/ 0 w 150"/>
                  <a:gd name="T9" fmla="*/ 0 h 173"/>
                  <a:gd name="T10" fmla="*/ 0 w 150"/>
                  <a:gd name="T11" fmla="*/ 0 h 173"/>
                  <a:gd name="T12" fmla="*/ 0 w 150"/>
                  <a:gd name="T13" fmla="*/ 0 h 173"/>
                  <a:gd name="T14" fmla="*/ 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1048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0 w 1684"/>
                  <a:gd name="T1" fmla="*/ 0 h 880"/>
                  <a:gd name="T2" fmla="*/ 0 w 1684"/>
                  <a:gd name="T3" fmla="*/ 0 h 880"/>
                  <a:gd name="T4" fmla="*/ 0 w 1684"/>
                  <a:gd name="T5" fmla="*/ 0 h 880"/>
                  <a:gd name="T6" fmla="*/ 0 w 1684"/>
                  <a:gd name="T7" fmla="*/ 0 h 880"/>
                  <a:gd name="T8" fmla="*/ 0 w 1684"/>
                  <a:gd name="T9" fmla="*/ 0 h 880"/>
                  <a:gd name="T10" fmla="*/ 0 w 1684"/>
                  <a:gd name="T11" fmla="*/ 0 h 880"/>
                  <a:gd name="T12" fmla="*/ 0 w 1684"/>
                  <a:gd name="T13" fmla="*/ 0 h 880"/>
                  <a:gd name="T14" fmla="*/ 0 w 1684"/>
                  <a:gd name="T15" fmla="*/ 0 h 880"/>
                  <a:gd name="T16" fmla="*/ 0 w 1684"/>
                  <a:gd name="T17" fmla="*/ 0 h 880"/>
                  <a:gd name="T18" fmla="*/ 0 w 1684"/>
                  <a:gd name="T19" fmla="*/ 0 h 880"/>
                  <a:gd name="T20" fmla="*/ 0 w 1684"/>
                  <a:gd name="T21" fmla="*/ 0 h 880"/>
                  <a:gd name="T22" fmla="*/ 0 w 1684"/>
                  <a:gd name="T23" fmla="*/ 0 h 880"/>
                  <a:gd name="T24" fmla="*/ 0 w 1684"/>
                  <a:gd name="T25" fmla="*/ 0 h 880"/>
                  <a:gd name="T26" fmla="*/ 0 w 1684"/>
                  <a:gd name="T27" fmla="*/ 0 h 880"/>
                  <a:gd name="T28" fmla="*/ 0 w 1684"/>
                  <a:gd name="T29" fmla="*/ 0 h 880"/>
                  <a:gd name="T30" fmla="*/ 0 w 1684"/>
                  <a:gd name="T31" fmla="*/ 0 h 880"/>
                  <a:gd name="T32" fmla="*/ 0 w 1684"/>
                  <a:gd name="T33" fmla="*/ 0 h 880"/>
                  <a:gd name="T34" fmla="*/ 0 w 1684"/>
                  <a:gd name="T35" fmla="*/ 0 h 880"/>
                  <a:gd name="T36" fmla="*/ 0 w 1684"/>
                  <a:gd name="T37" fmla="*/ 0 h 880"/>
                  <a:gd name="T38" fmla="*/ 0 w 1684"/>
                  <a:gd name="T39" fmla="*/ 0 h 880"/>
                  <a:gd name="T40" fmla="*/ 0 w 1684"/>
                  <a:gd name="T41" fmla="*/ 0 h 880"/>
                  <a:gd name="T42" fmla="*/ 0 w 1684"/>
                  <a:gd name="T43" fmla="*/ 0 h 880"/>
                  <a:gd name="T44" fmla="*/ 0 w 1684"/>
                  <a:gd name="T45" fmla="*/ 0 h 880"/>
                  <a:gd name="T46" fmla="*/ 0 w 1684"/>
                  <a:gd name="T47" fmla="*/ 0 h 880"/>
                  <a:gd name="T48" fmla="*/ 0 w 1684"/>
                  <a:gd name="T49" fmla="*/ 0 h 880"/>
                  <a:gd name="T50" fmla="*/ 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049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0 w 1190"/>
                  <a:gd name="T1" fmla="*/ 0 h 500"/>
                  <a:gd name="T2" fmla="*/ 0 w 1190"/>
                  <a:gd name="T3" fmla="*/ 0 h 500"/>
                  <a:gd name="T4" fmla="*/ 0 w 1190"/>
                  <a:gd name="T5" fmla="*/ 0 h 500"/>
                  <a:gd name="T6" fmla="*/ 0 w 1190"/>
                  <a:gd name="T7" fmla="*/ 0 h 500"/>
                  <a:gd name="T8" fmla="*/ 0 w 1190"/>
                  <a:gd name="T9" fmla="*/ 0 h 500"/>
                  <a:gd name="T10" fmla="*/ 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050"/>
              <p:cNvSpPr>
                <a:spLocks/>
              </p:cNvSpPr>
              <p:nvPr userDrawn="1"/>
            </p:nvSpPr>
            <p:spPr bwMode="auto">
              <a:xfrm rot="7320404">
                <a:off x="5365" y="2873"/>
                <a:ext cx="63" cy="118"/>
              </a:xfrm>
              <a:custGeom>
                <a:avLst/>
                <a:gdLst>
                  <a:gd name="T0" fmla="*/ 0 w 160"/>
                  <a:gd name="T1" fmla="*/ 0 h 335"/>
                  <a:gd name="T2" fmla="*/ 0 w 160"/>
                  <a:gd name="T3" fmla="*/ 0 h 335"/>
                  <a:gd name="T4" fmla="*/ 0 w 160"/>
                  <a:gd name="T5" fmla="*/ 0 h 335"/>
                  <a:gd name="T6" fmla="*/ 0 w 160"/>
                  <a:gd name="T7" fmla="*/ 0 h 335"/>
                  <a:gd name="T8" fmla="*/ 0 w 160"/>
                  <a:gd name="T9" fmla="*/ 0 h 335"/>
                  <a:gd name="T10" fmla="*/ 0 w 160"/>
                  <a:gd name="T11" fmla="*/ 0 h 335"/>
                  <a:gd name="T12" fmla="*/ 0 w 160"/>
                  <a:gd name="T13" fmla="*/ 0 h 335"/>
                  <a:gd name="T14" fmla="*/ 0 w 160"/>
                  <a:gd name="T15" fmla="*/ 0 h 335"/>
                  <a:gd name="T16" fmla="*/ 0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051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0 w 489"/>
                  <a:gd name="T1" fmla="*/ 0 h 296"/>
                  <a:gd name="T2" fmla="*/ 0 w 489"/>
                  <a:gd name="T3" fmla="*/ 0 h 296"/>
                  <a:gd name="T4" fmla="*/ 0 w 489"/>
                  <a:gd name="T5" fmla="*/ 0 h 296"/>
                  <a:gd name="T6" fmla="*/ 0 w 489"/>
                  <a:gd name="T7" fmla="*/ 0 h 296"/>
                  <a:gd name="T8" fmla="*/ 0 w 489"/>
                  <a:gd name="T9" fmla="*/ 0 h 296"/>
                  <a:gd name="T10" fmla="*/ 0 w 489"/>
                  <a:gd name="T11" fmla="*/ 0 h 296"/>
                  <a:gd name="T12" fmla="*/ 0 w 489"/>
                  <a:gd name="T13" fmla="*/ 0 h 296"/>
                  <a:gd name="T14" fmla="*/ 0 w 489"/>
                  <a:gd name="T15" fmla="*/ 0 h 296"/>
                  <a:gd name="T16" fmla="*/ 0 w 489"/>
                  <a:gd name="T17" fmla="*/ 0 h 296"/>
                  <a:gd name="T18" fmla="*/ 0 w 489"/>
                  <a:gd name="T19" fmla="*/ 0 h 296"/>
                  <a:gd name="T20" fmla="*/ 0 w 489"/>
                  <a:gd name="T21" fmla="*/ 0 h 296"/>
                  <a:gd name="T22" fmla="*/ 0 w 489"/>
                  <a:gd name="T23" fmla="*/ 0 h 296"/>
                  <a:gd name="T24" fmla="*/ 0 w 489"/>
                  <a:gd name="T25" fmla="*/ 0 h 296"/>
                  <a:gd name="T26" fmla="*/ 0 w 489"/>
                  <a:gd name="T27" fmla="*/ 0 h 296"/>
                  <a:gd name="T28" fmla="*/ 0 w 489"/>
                  <a:gd name="T29" fmla="*/ 0 h 296"/>
                  <a:gd name="T30" fmla="*/ 0 w 489"/>
                  <a:gd name="T31" fmla="*/ 0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Freeform 1052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6 w 4288"/>
              <a:gd name="T3" fmla="*/ 2147483646 h 459"/>
              <a:gd name="T4" fmla="*/ 2147483646 w 4288"/>
              <a:gd name="T5" fmla="*/ 2147483646 h 459"/>
              <a:gd name="T6" fmla="*/ 2147483646 w 4288"/>
              <a:gd name="T7" fmla="*/ 2147483646 h 459"/>
              <a:gd name="T8" fmla="*/ 2147483646 w 4288"/>
              <a:gd name="T9" fmla="*/ 2147483646 h 459"/>
              <a:gd name="T10" fmla="*/ 2147483646 w 4288"/>
              <a:gd name="T11" fmla="*/ 2147483646 h 459"/>
              <a:gd name="T12" fmla="*/ 2147483646 w 4288"/>
              <a:gd name="T13" fmla="*/ 214748364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6" name="Freeform 1053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6 h 240"/>
              <a:gd name="T2" fmla="*/ 2147483646 w 560"/>
              <a:gd name="T3" fmla="*/ 2147483646 h 240"/>
              <a:gd name="T4" fmla="*/ 2147483646 w 560"/>
              <a:gd name="T5" fmla="*/ 2147483646 h 240"/>
              <a:gd name="T6" fmla="*/ 2147483646 w 560"/>
              <a:gd name="T7" fmla="*/ 2147483646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49156" name="Rectangle 1028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27" name="Rectangle 1029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8" name="Rectangle 103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9" name="Rectangle 103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33665E8-9D08-44A6-B712-361DFCAFAD63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568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0EDD0-DBFB-43E7-AC5A-DDA1D2348B1F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84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206685-8D92-400E-8CD4-9218F3E6CE6E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55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834EB5-B45C-45E8-9343-978821E7ABC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101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DD0433-B3A7-45DB-9C7A-687158B69228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594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885573-1C9B-460A-8792-27039B8ABEE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1512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81DBC0-1250-424A-BC26-9FFEF7A9EBD9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797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F202EB-B20F-44DA-98F0-577B79A950A1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794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CBF8A-56C9-4F70-A5B2-BF71EC597B79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49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3E34C0-A453-454B-8EFD-A893BC43752E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79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D556D7-AAE6-4B60-B4DC-4AC9D9AB59AF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30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88E9B4-1ACD-4F97-A2C5-AB4323D09CE4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5479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2E487A-B5D7-4A1F-B056-710E46E88175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2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8266906" y="970757"/>
            <a:ext cx="987425" cy="941388"/>
          </a:xfrm>
          <a:custGeom>
            <a:avLst/>
            <a:gdLst>
              <a:gd name="T0" fmla="*/ 2147483646 w 2903"/>
              <a:gd name="T1" fmla="*/ 2147483646 h 3686"/>
              <a:gd name="T2" fmla="*/ 2147483646 w 2903"/>
              <a:gd name="T3" fmla="*/ 2147483646 h 3686"/>
              <a:gd name="T4" fmla="*/ 2147483646 w 2903"/>
              <a:gd name="T5" fmla="*/ 0 h 3686"/>
              <a:gd name="T6" fmla="*/ 2147483646 w 2903"/>
              <a:gd name="T7" fmla="*/ 2147483646 h 3686"/>
              <a:gd name="T8" fmla="*/ 2147483646 w 2903"/>
              <a:gd name="T9" fmla="*/ 2147483646 h 3686"/>
              <a:gd name="T10" fmla="*/ 0 w 2903"/>
              <a:gd name="T11" fmla="*/ 2147483646 h 3686"/>
              <a:gd name="T12" fmla="*/ 2147483646 w 2903"/>
              <a:gd name="T13" fmla="*/ 2147483646 h 3686"/>
              <a:gd name="T14" fmla="*/ 2147483646 w 2903"/>
              <a:gd name="T15" fmla="*/ 2147483646 h 3686"/>
              <a:gd name="T16" fmla="*/ 2147483646 w 2903"/>
              <a:gd name="T17" fmla="*/ 2147483646 h 3686"/>
              <a:gd name="T18" fmla="*/ 2147483646 w 2903"/>
              <a:gd name="T19" fmla="*/ 2147483646 h 3686"/>
              <a:gd name="T20" fmla="*/ 2147483646 w 2903"/>
              <a:gd name="T21" fmla="*/ 214748364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 b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 b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b="0"/>
            </a:lvl1pPr>
          </a:lstStyle>
          <a:p>
            <a:fld id="{87D30AEB-D12D-4677-9848-3A6D7B3E84A6}" type="slidenum">
              <a:rPr lang="zh-TW" altLang="en-US"/>
              <a:pPr/>
              <a:t>‹#›</a:t>
            </a:fld>
            <a:endParaRPr lang="en-US" altLang="zh-TW"/>
          </a:p>
        </p:txBody>
      </p:sp>
      <p:sp>
        <p:nvSpPr>
          <p:cNvPr id="1032" name="Freeform 9"/>
          <p:cNvSpPr>
            <a:spLocks/>
          </p:cNvSpPr>
          <p:nvPr/>
        </p:nvSpPr>
        <p:spPr bwMode="auto">
          <a:xfrm rot="-3513128">
            <a:off x="8590756" y="1080295"/>
            <a:ext cx="365125" cy="741362"/>
          </a:xfrm>
          <a:custGeom>
            <a:avLst/>
            <a:gdLst>
              <a:gd name="T0" fmla="*/ 0 w 2561"/>
              <a:gd name="T1" fmla="*/ 2147483646 h 2777"/>
              <a:gd name="T2" fmla="*/ 2147483646 w 2561"/>
              <a:gd name="T3" fmla="*/ 2147483646 h 2777"/>
              <a:gd name="T4" fmla="*/ 2147483646 w 2561"/>
              <a:gd name="T5" fmla="*/ 2147483646 h 2777"/>
              <a:gd name="T6" fmla="*/ 2147483646 w 2561"/>
              <a:gd name="T7" fmla="*/ 2147483646 h 2777"/>
              <a:gd name="T8" fmla="*/ 2147483646 w 2561"/>
              <a:gd name="T9" fmla="*/ 2147483646 h 2777"/>
              <a:gd name="T10" fmla="*/ 2147483646 w 2561"/>
              <a:gd name="T11" fmla="*/ 0 h 2777"/>
              <a:gd name="T12" fmla="*/ 0 w 2561"/>
              <a:gd name="T13" fmla="*/ 2147483646 h 2777"/>
              <a:gd name="T14" fmla="*/ 0 w 2561"/>
              <a:gd name="T15" fmla="*/ 2147483646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grpSp>
        <p:nvGrpSpPr>
          <p:cNvPr id="1033" name="Group 10"/>
          <p:cNvGrpSpPr>
            <a:grpSpLocks/>
          </p:cNvGrpSpPr>
          <p:nvPr/>
        </p:nvGrpSpPr>
        <p:grpSpPr bwMode="auto">
          <a:xfrm>
            <a:off x="7938" y="5876925"/>
            <a:ext cx="1250950" cy="909638"/>
            <a:chOff x="5" y="3490"/>
            <a:chExt cx="1124" cy="785"/>
          </a:xfrm>
        </p:grpSpPr>
        <p:sp>
          <p:nvSpPr>
            <p:cNvPr id="1050" name="Freeform 11"/>
            <p:cNvSpPr>
              <a:spLocks/>
            </p:cNvSpPr>
            <p:nvPr userDrawn="1"/>
          </p:nvSpPr>
          <p:spPr bwMode="auto">
            <a:xfrm>
              <a:off x="24" y="3505"/>
              <a:ext cx="1090" cy="649"/>
            </a:xfrm>
            <a:custGeom>
              <a:avLst/>
              <a:gdLst>
                <a:gd name="T0" fmla="*/ 1 w 2177"/>
                <a:gd name="T1" fmla="*/ 1 h 1298"/>
                <a:gd name="T2" fmla="*/ 1 w 2177"/>
                <a:gd name="T3" fmla="*/ 1 h 1298"/>
                <a:gd name="T4" fmla="*/ 1 w 2177"/>
                <a:gd name="T5" fmla="*/ 1 h 1298"/>
                <a:gd name="T6" fmla="*/ 1 w 2177"/>
                <a:gd name="T7" fmla="*/ 1 h 1298"/>
                <a:gd name="T8" fmla="*/ 1 w 2177"/>
                <a:gd name="T9" fmla="*/ 1 h 1298"/>
                <a:gd name="T10" fmla="*/ 1 w 2177"/>
                <a:gd name="T11" fmla="*/ 1 h 1298"/>
                <a:gd name="T12" fmla="*/ 1 w 2177"/>
                <a:gd name="T13" fmla="*/ 1 h 1298"/>
                <a:gd name="T14" fmla="*/ 1 w 2177"/>
                <a:gd name="T15" fmla="*/ 1 h 1298"/>
                <a:gd name="T16" fmla="*/ 1 w 2177"/>
                <a:gd name="T17" fmla="*/ 0 h 1298"/>
                <a:gd name="T18" fmla="*/ 1 w 2177"/>
                <a:gd name="T19" fmla="*/ 1 h 1298"/>
                <a:gd name="T20" fmla="*/ 1 w 2177"/>
                <a:gd name="T21" fmla="*/ 1 h 1298"/>
                <a:gd name="T22" fmla="*/ 1 w 2177"/>
                <a:gd name="T23" fmla="*/ 1 h 1298"/>
                <a:gd name="T24" fmla="*/ 1 w 2177"/>
                <a:gd name="T25" fmla="*/ 1 h 1298"/>
                <a:gd name="T26" fmla="*/ 1 w 2177"/>
                <a:gd name="T27" fmla="*/ 1 h 1298"/>
                <a:gd name="T28" fmla="*/ 1 w 2177"/>
                <a:gd name="T29" fmla="*/ 1 h 1298"/>
                <a:gd name="T30" fmla="*/ 1 w 2177"/>
                <a:gd name="T31" fmla="*/ 1 h 1298"/>
                <a:gd name="T32" fmla="*/ 1 w 2177"/>
                <a:gd name="T33" fmla="*/ 1 h 1298"/>
                <a:gd name="T34" fmla="*/ 0 w 2177"/>
                <a:gd name="T35" fmla="*/ 1 h 1298"/>
                <a:gd name="T36" fmla="*/ 1 w 2177"/>
                <a:gd name="T37" fmla="*/ 1 h 1298"/>
                <a:gd name="T38" fmla="*/ 1 w 2177"/>
                <a:gd name="T39" fmla="*/ 1 h 1298"/>
                <a:gd name="T40" fmla="*/ 1 w 2177"/>
                <a:gd name="T41" fmla="*/ 1 h 1298"/>
                <a:gd name="T42" fmla="*/ 1 w 2177"/>
                <a:gd name="T43" fmla="*/ 1 h 1298"/>
                <a:gd name="T44" fmla="*/ 1 w 2177"/>
                <a:gd name="T45" fmla="*/ 1 h 1298"/>
                <a:gd name="T46" fmla="*/ 1 w 2177"/>
                <a:gd name="T47" fmla="*/ 1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1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0 w 143"/>
                <a:gd name="T5" fmla="*/ 1 h 258"/>
                <a:gd name="T6" fmla="*/ 0 w 143"/>
                <a:gd name="T7" fmla="*/ 1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2" name="Freeform 13"/>
            <p:cNvSpPr>
              <a:spLocks/>
            </p:cNvSpPr>
            <p:nvPr userDrawn="1"/>
          </p:nvSpPr>
          <p:spPr bwMode="auto">
            <a:xfrm>
              <a:off x="21" y="3774"/>
              <a:ext cx="792" cy="411"/>
            </a:xfrm>
            <a:custGeom>
              <a:avLst/>
              <a:gdLst>
                <a:gd name="T0" fmla="*/ 0 w 1586"/>
                <a:gd name="T1" fmla="*/ 0 h 821"/>
                <a:gd name="T2" fmla="*/ 0 w 1586"/>
                <a:gd name="T3" fmla="*/ 1 h 821"/>
                <a:gd name="T4" fmla="*/ 0 w 1586"/>
                <a:gd name="T5" fmla="*/ 1 h 821"/>
                <a:gd name="T6" fmla="*/ 0 w 1586"/>
                <a:gd name="T7" fmla="*/ 1 h 821"/>
                <a:gd name="T8" fmla="*/ 0 w 1586"/>
                <a:gd name="T9" fmla="*/ 1 h 821"/>
                <a:gd name="T10" fmla="*/ 0 w 1586"/>
                <a:gd name="T11" fmla="*/ 1 h 821"/>
                <a:gd name="T12" fmla="*/ 0 w 1586"/>
                <a:gd name="T13" fmla="*/ 1 h 821"/>
                <a:gd name="T14" fmla="*/ 0 w 1586"/>
                <a:gd name="T15" fmla="*/ 1 h 821"/>
                <a:gd name="T16" fmla="*/ 0 w 1586"/>
                <a:gd name="T17" fmla="*/ 1 h 821"/>
                <a:gd name="T18" fmla="*/ 0 w 1586"/>
                <a:gd name="T19" fmla="*/ 1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3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1 h 747"/>
                <a:gd name="T2" fmla="*/ 1 w 1049"/>
                <a:gd name="T3" fmla="*/ 1 h 747"/>
                <a:gd name="T4" fmla="*/ 1 w 1049"/>
                <a:gd name="T5" fmla="*/ 1 h 747"/>
                <a:gd name="T6" fmla="*/ 1 w 1049"/>
                <a:gd name="T7" fmla="*/ 1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1 h 747"/>
                <a:gd name="T14" fmla="*/ 0 w 1049"/>
                <a:gd name="T15" fmla="*/ 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4" name="Freeform 15"/>
            <p:cNvSpPr>
              <a:spLocks/>
            </p:cNvSpPr>
            <p:nvPr userDrawn="1"/>
          </p:nvSpPr>
          <p:spPr bwMode="auto">
            <a:xfrm>
              <a:off x="486" y="3532"/>
              <a:ext cx="134" cy="121"/>
            </a:xfrm>
            <a:custGeom>
              <a:avLst/>
              <a:gdLst>
                <a:gd name="T0" fmla="*/ 0 w 272"/>
                <a:gd name="T1" fmla="*/ 1 h 241"/>
                <a:gd name="T2" fmla="*/ 0 w 272"/>
                <a:gd name="T3" fmla="*/ 0 h 241"/>
                <a:gd name="T4" fmla="*/ 0 w 272"/>
                <a:gd name="T5" fmla="*/ 1 h 241"/>
                <a:gd name="T6" fmla="*/ 0 w 272"/>
                <a:gd name="T7" fmla="*/ 1 h 241"/>
                <a:gd name="T8" fmla="*/ 0 w 272"/>
                <a:gd name="T9" fmla="*/ 1 h 241"/>
                <a:gd name="T10" fmla="*/ 0 w 272"/>
                <a:gd name="T11" fmla="*/ 1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5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 w 152"/>
                <a:gd name="T1" fmla="*/ 1 h 224"/>
                <a:gd name="T2" fmla="*/ 1 w 152"/>
                <a:gd name="T3" fmla="*/ 1 h 224"/>
                <a:gd name="T4" fmla="*/ 0 w 152"/>
                <a:gd name="T5" fmla="*/ 1 h 224"/>
                <a:gd name="T6" fmla="*/ 1 w 152"/>
                <a:gd name="T7" fmla="*/ 0 h 224"/>
                <a:gd name="T8" fmla="*/ 1 w 152"/>
                <a:gd name="T9" fmla="*/ 1 h 224"/>
                <a:gd name="T10" fmla="*/ 1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6" name="Freeform 17"/>
            <p:cNvSpPr>
              <a:spLocks/>
            </p:cNvSpPr>
            <p:nvPr userDrawn="1"/>
          </p:nvSpPr>
          <p:spPr bwMode="auto">
            <a:xfrm>
              <a:off x="504" y="3606"/>
              <a:ext cx="193" cy="384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1 w 386"/>
                <a:gd name="T5" fmla="*/ 1 h 764"/>
                <a:gd name="T6" fmla="*/ 1 w 386"/>
                <a:gd name="T7" fmla="*/ 1 h 764"/>
                <a:gd name="T8" fmla="*/ 1 w 386"/>
                <a:gd name="T9" fmla="*/ 1 h 764"/>
                <a:gd name="T10" fmla="*/ 1 w 386"/>
                <a:gd name="T11" fmla="*/ 1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7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1 w 728"/>
                <a:gd name="T1" fmla="*/ 0 h 348"/>
                <a:gd name="T2" fmla="*/ 0 w 728"/>
                <a:gd name="T3" fmla="*/ 1 h 348"/>
                <a:gd name="T4" fmla="*/ 1 w 728"/>
                <a:gd name="T5" fmla="*/ 1 h 348"/>
                <a:gd name="T6" fmla="*/ 1 w 728"/>
                <a:gd name="T7" fmla="*/ 1 h 348"/>
                <a:gd name="T8" fmla="*/ 1 w 728"/>
                <a:gd name="T9" fmla="*/ 1 h 348"/>
                <a:gd name="T10" fmla="*/ 1 w 728"/>
                <a:gd name="T11" fmla="*/ 0 h 348"/>
                <a:gd name="T12" fmla="*/ 1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8" name="Freeform 19"/>
            <p:cNvSpPr>
              <a:spLocks/>
            </p:cNvSpPr>
            <p:nvPr userDrawn="1"/>
          </p:nvSpPr>
          <p:spPr bwMode="auto">
            <a:xfrm>
              <a:off x="347" y="3693"/>
              <a:ext cx="154" cy="67"/>
            </a:xfrm>
            <a:custGeom>
              <a:avLst/>
              <a:gdLst>
                <a:gd name="T0" fmla="*/ 0 w 312"/>
                <a:gd name="T1" fmla="*/ 0 h 135"/>
                <a:gd name="T2" fmla="*/ 0 w 312"/>
                <a:gd name="T3" fmla="*/ 0 h 135"/>
                <a:gd name="T4" fmla="*/ 0 w 312"/>
                <a:gd name="T5" fmla="*/ 0 h 135"/>
                <a:gd name="T6" fmla="*/ 0 w 312"/>
                <a:gd name="T7" fmla="*/ 0 h 135"/>
                <a:gd name="T8" fmla="*/ 0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grpSp>
          <p:nvGrpSpPr>
            <p:cNvPr id="1059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0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3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8"/>
                </a:xfrm>
                <a:custGeom>
                  <a:avLst/>
                  <a:gdLst>
                    <a:gd name="T0" fmla="*/ 0 w 313"/>
                    <a:gd name="T1" fmla="*/ 1 h 175"/>
                    <a:gd name="T2" fmla="*/ 1 w 313"/>
                    <a:gd name="T3" fmla="*/ 1 h 175"/>
                    <a:gd name="T4" fmla="*/ 1 w 313"/>
                    <a:gd name="T5" fmla="*/ 0 h 175"/>
                    <a:gd name="T6" fmla="*/ 1 w 313"/>
                    <a:gd name="T7" fmla="*/ 1 h 175"/>
                    <a:gd name="T8" fmla="*/ 1 w 313"/>
                    <a:gd name="T9" fmla="*/ 1 h 175"/>
                    <a:gd name="T10" fmla="*/ 1 w 313"/>
                    <a:gd name="T11" fmla="*/ 1 h 175"/>
                    <a:gd name="T12" fmla="*/ 1 w 313"/>
                    <a:gd name="T13" fmla="*/ 1 h 175"/>
                    <a:gd name="T14" fmla="*/ 1 w 313"/>
                    <a:gd name="T15" fmla="*/ 1 h 175"/>
                    <a:gd name="T16" fmla="*/ 0 w 313"/>
                    <a:gd name="T17" fmla="*/ 1 h 175"/>
                    <a:gd name="T18" fmla="*/ 0 w 313"/>
                    <a:gd name="T19" fmla="*/ 1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74" name="Freeform 23"/>
                <p:cNvSpPr>
                  <a:spLocks/>
                </p:cNvSpPr>
                <p:nvPr userDrawn="1"/>
              </p:nvSpPr>
              <p:spPr bwMode="auto">
                <a:xfrm>
                  <a:off x="635" y="4137"/>
                  <a:ext cx="116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1 w 230"/>
                    <a:gd name="T3" fmla="*/ 1 h 266"/>
                    <a:gd name="T4" fmla="*/ 1 w 230"/>
                    <a:gd name="T5" fmla="*/ 1 h 266"/>
                    <a:gd name="T6" fmla="*/ 1 w 230"/>
                    <a:gd name="T7" fmla="*/ 1 h 266"/>
                    <a:gd name="T8" fmla="*/ 1 w 230"/>
                    <a:gd name="T9" fmla="*/ 0 h 266"/>
                    <a:gd name="T10" fmla="*/ 1 w 230"/>
                    <a:gd name="T11" fmla="*/ 1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75" name="Freeform 24"/>
                <p:cNvSpPr>
                  <a:spLocks/>
                </p:cNvSpPr>
                <p:nvPr userDrawn="1"/>
              </p:nvSpPr>
              <p:spPr bwMode="auto">
                <a:xfrm>
                  <a:off x="1005" y="3564"/>
                  <a:ext cx="44" cy="115"/>
                </a:xfrm>
                <a:custGeom>
                  <a:avLst/>
                  <a:gdLst>
                    <a:gd name="T0" fmla="*/ 0 w 87"/>
                    <a:gd name="T1" fmla="*/ 0 h 234"/>
                    <a:gd name="T2" fmla="*/ 1 w 87"/>
                    <a:gd name="T3" fmla="*/ 0 h 234"/>
                    <a:gd name="T4" fmla="*/ 1 w 87"/>
                    <a:gd name="T5" fmla="*/ 0 h 234"/>
                    <a:gd name="T6" fmla="*/ 1 w 87"/>
                    <a:gd name="T7" fmla="*/ 0 h 234"/>
                    <a:gd name="T8" fmla="*/ 1 w 87"/>
                    <a:gd name="T9" fmla="*/ 0 h 234"/>
                    <a:gd name="T10" fmla="*/ 1 w 87"/>
                    <a:gd name="T11" fmla="*/ 0 h 234"/>
                    <a:gd name="T12" fmla="*/ 1 w 87"/>
                    <a:gd name="T13" fmla="*/ 0 h 234"/>
                    <a:gd name="T14" fmla="*/ 0 w 87"/>
                    <a:gd name="T15" fmla="*/ 0 h 234"/>
                    <a:gd name="T16" fmla="*/ 0 w 87"/>
                    <a:gd name="T17" fmla="*/ 0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</p:grpSp>
          <p:sp>
            <p:nvSpPr>
              <p:cNvPr id="106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47"/>
              </a:xfrm>
              <a:custGeom>
                <a:avLst/>
                <a:gdLst>
                  <a:gd name="T0" fmla="*/ 1 w 1190"/>
                  <a:gd name="T1" fmla="*/ 0 h 500"/>
                  <a:gd name="T2" fmla="*/ 1 w 1190"/>
                  <a:gd name="T3" fmla="*/ 0 h 500"/>
                  <a:gd name="T4" fmla="*/ 1 w 1190"/>
                  <a:gd name="T5" fmla="*/ 0 h 500"/>
                  <a:gd name="T6" fmla="*/ 0 w 1190"/>
                  <a:gd name="T7" fmla="*/ 0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06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0 w 489"/>
                  <a:gd name="T3" fmla="*/ 1 h 296"/>
                  <a:gd name="T4" fmla="*/ 0 w 489"/>
                  <a:gd name="T5" fmla="*/ 1 h 296"/>
                  <a:gd name="T6" fmla="*/ 0 w 489"/>
                  <a:gd name="T7" fmla="*/ 1 h 296"/>
                  <a:gd name="T8" fmla="*/ 0 w 489"/>
                  <a:gd name="T9" fmla="*/ 1 h 296"/>
                  <a:gd name="T10" fmla="*/ 0 w 489"/>
                  <a:gd name="T11" fmla="*/ 1 h 296"/>
                  <a:gd name="T12" fmla="*/ 0 w 489"/>
                  <a:gd name="T13" fmla="*/ 1 h 296"/>
                  <a:gd name="T14" fmla="*/ 0 w 489"/>
                  <a:gd name="T15" fmla="*/ 1 h 296"/>
                  <a:gd name="T16" fmla="*/ 0 w 489"/>
                  <a:gd name="T17" fmla="*/ 1 h 296"/>
                  <a:gd name="T18" fmla="*/ 0 w 489"/>
                  <a:gd name="T19" fmla="*/ 1 h 296"/>
                  <a:gd name="T20" fmla="*/ 0 w 489"/>
                  <a:gd name="T21" fmla="*/ 1 h 296"/>
                  <a:gd name="T22" fmla="*/ 0 w 489"/>
                  <a:gd name="T23" fmla="*/ 1 h 296"/>
                  <a:gd name="T24" fmla="*/ 0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sp>
            <p:nvSpPr>
              <p:cNvPr id="1063" name="Freeform 27"/>
              <p:cNvSpPr>
                <a:spLocks/>
              </p:cNvSpPr>
              <p:nvPr userDrawn="1"/>
            </p:nvSpPr>
            <p:spPr bwMode="auto">
              <a:xfrm>
                <a:off x="566" y="3680"/>
                <a:ext cx="107" cy="236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0 h 478"/>
                  <a:gd name="T6" fmla="*/ 1 w 213"/>
                  <a:gd name="T7" fmla="*/ 0 h 478"/>
                  <a:gd name="T8" fmla="*/ 1 w 213"/>
                  <a:gd name="T9" fmla="*/ 0 h 478"/>
                  <a:gd name="T10" fmla="*/ 1 w 213"/>
                  <a:gd name="T11" fmla="*/ 0 h 478"/>
                  <a:gd name="T12" fmla="*/ 1 w 213"/>
                  <a:gd name="T13" fmla="*/ 0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grpSp>
            <p:nvGrpSpPr>
              <p:cNvPr id="1064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5" name="Freeform 29"/>
                <p:cNvSpPr>
                  <a:spLocks/>
                </p:cNvSpPr>
                <p:nvPr userDrawn="1"/>
              </p:nvSpPr>
              <p:spPr bwMode="auto">
                <a:xfrm>
                  <a:off x="670" y="4048"/>
                  <a:ext cx="74" cy="89"/>
                </a:xfrm>
                <a:custGeom>
                  <a:avLst/>
                  <a:gdLst>
                    <a:gd name="T0" fmla="*/ 0 w 150"/>
                    <a:gd name="T1" fmla="*/ 0 h 173"/>
                    <a:gd name="T2" fmla="*/ 0 w 150"/>
                    <a:gd name="T3" fmla="*/ 1 h 173"/>
                    <a:gd name="T4" fmla="*/ 0 w 150"/>
                    <a:gd name="T5" fmla="*/ 1 h 173"/>
                    <a:gd name="T6" fmla="*/ 0 w 150"/>
                    <a:gd name="T7" fmla="*/ 1 h 173"/>
                    <a:gd name="T8" fmla="*/ 0 w 150"/>
                    <a:gd name="T9" fmla="*/ 1 h 173"/>
                    <a:gd name="T10" fmla="*/ 0 w 150"/>
                    <a:gd name="T11" fmla="*/ 1 h 173"/>
                    <a:gd name="T12" fmla="*/ 0 w 150"/>
                    <a:gd name="T13" fmla="*/ 0 h 173"/>
                    <a:gd name="T14" fmla="*/ 0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6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1 h 880"/>
                    <a:gd name="T6" fmla="*/ 1 w 1684"/>
                    <a:gd name="T7" fmla="*/ 1 h 880"/>
                    <a:gd name="T8" fmla="*/ 1 w 1684"/>
                    <a:gd name="T9" fmla="*/ 1 h 880"/>
                    <a:gd name="T10" fmla="*/ 1 w 1684"/>
                    <a:gd name="T11" fmla="*/ 1 h 880"/>
                    <a:gd name="T12" fmla="*/ 1 w 1684"/>
                    <a:gd name="T13" fmla="*/ 1 h 880"/>
                    <a:gd name="T14" fmla="*/ 1 w 1684"/>
                    <a:gd name="T15" fmla="*/ 1 h 880"/>
                    <a:gd name="T16" fmla="*/ 1 w 1684"/>
                    <a:gd name="T17" fmla="*/ 1 h 880"/>
                    <a:gd name="T18" fmla="*/ 1 w 1684"/>
                    <a:gd name="T19" fmla="*/ 1 h 880"/>
                    <a:gd name="T20" fmla="*/ 1 w 1684"/>
                    <a:gd name="T21" fmla="*/ 1 h 880"/>
                    <a:gd name="T22" fmla="*/ 1 w 1684"/>
                    <a:gd name="T23" fmla="*/ 1 h 880"/>
                    <a:gd name="T24" fmla="*/ 1 w 1684"/>
                    <a:gd name="T25" fmla="*/ 1 h 880"/>
                    <a:gd name="T26" fmla="*/ 1 w 1684"/>
                    <a:gd name="T27" fmla="*/ 1 h 880"/>
                    <a:gd name="T28" fmla="*/ 1 w 1684"/>
                    <a:gd name="T29" fmla="*/ 1 h 880"/>
                    <a:gd name="T30" fmla="*/ 1 w 1684"/>
                    <a:gd name="T31" fmla="*/ 1 h 880"/>
                    <a:gd name="T32" fmla="*/ 1 w 1684"/>
                    <a:gd name="T33" fmla="*/ 1 h 880"/>
                    <a:gd name="T34" fmla="*/ 1 w 1684"/>
                    <a:gd name="T35" fmla="*/ 1 h 880"/>
                    <a:gd name="T36" fmla="*/ 1 w 1684"/>
                    <a:gd name="T37" fmla="*/ 1 h 880"/>
                    <a:gd name="T38" fmla="*/ 1 w 1684"/>
                    <a:gd name="T39" fmla="*/ 1 h 880"/>
                    <a:gd name="T40" fmla="*/ 1 w 1684"/>
                    <a:gd name="T41" fmla="*/ 1 h 880"/>
                    <a:gd name="T42" fmla="*/ 1 w 1684"/>
                    <a:gd name="T43" fmla="*/ 1 h 880"/>
                    <a:gd name="T44" fmla="*/ 1 w 1684"/>
                    <a:gd name="T45" fmla="*/ 1 h 880"/>
                    <a:gd name="T46" fmla="*/ 1 w 1684"/>
                    <a:gd name="T47" fmla="*/ 0 h 880"/>
                    <a:gd name="T48" fmla="*/ 1 w 1684"/>
                    <a:gd name="T49" fmla="*/ 0 h 880"/>
                    <a:gd name="T50" fmla="*/ 1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67" name="Freeform 31"/>
                <p:cNvSpPr>
                  <a:spLocks/>
                </p:cNvSpPr>
                <p:nvPr userDrawn="1"/>
              </p:nvSpPr>
              <p:spPr bwMode="auto">
                <a:xfrm>
                  <a:off x="106" y="3769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0 h 335"/>
                    <a:gd name="T6" fmla="*/ 1 w 160"/>
                    <a:gd name="T7" fmla="*/ 0 h 335"/>
                    <a:gd name="T8" fmla="*/ 1 w 160"/>
                    <a:gd name="T9" fmla="*/ 0 h 335"/>
                    <a:gd name="T10" fmla="*/ 1 w 160"/>
                    <a:gd name="T11" fmla="*/ 0 h 335"/>
                    <a:gd name="T12" fmla="*/ 1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6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5"/>
                </a:xfrm>
                <a:custGeom>
                  <a:avLst/>
                  <a:gdLst>
                    <a:gd name="T0" fmla="*/ 1 w 642"/>
                    <a:gd name="T1" fmla="*/ 1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1 w 642"/>
                    <a:gd name="T7" fmla="*/ 0 h 1188"/>
                    <a:gd name="T8" fmla="*/ 1 w 642"/>
                    <a:gd name="T9" fmla="*/ 1 h 1188"/>
                    <a:gd name="T10" fmla="*/ 1 w 642"/>
                    <a:gd name="T11" fmla="*/ 1 h 1188"/>
                    <a:gd name="T12" fmla="*/ 1 w 642"/>
                    <a:gd name="T13" fmla="*/ 1 h 1188"/>
                    <a:gd name="T14" fmla="*/ 1 w 642"/>
                    <a:gd name="T15" fmla="*/ 1 h 1188"/>
                    <a:gd name="T16" fmla="*/ 1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1 h 1188"/>
                    <a:gd name="T22" fmla="*/ 1 w 642"/>
                    <a:gd name="T23" fmla="*/ 1 h 1188"/>
                    <a:gd name="T24" fmla="*/ 1 w 642"/>
                    <a:gd name="T25" fmla="*/ 1 h 1188"/>
                    <a:gd name="T26" fmla="*/ 1 w 642"/>
                    <a:gd name="T27" fmla="*/ 1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6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1 h 504"/>
                    <a:gd name="T4" fmla="*/ 1 w 192"/>
                    <a:gd name="T5" fmla="*/ 1 h 504"/>
                    <a:gd name="T6" fmla="*/ 1 w 192"/>
                    <a:gd name="T7" fmla="*/ 1 h 504"/>
                    <a:gd name="T8" fmla="*/ 1 w 192"/>
                    <a:gd name="T9" fmla="*/ 1 h 504"/>
                    <a:gd name="T10" fmla="*/ 1 w 192"/>
                    <a:gd name="T11" fmla="*/ 1 h 504"/>
                    <a:gd name="T12" fmla="*/ 1 w 192"/>
                    <a:gd name="T13" fmla="*/ 1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70" name="Freeform 34"/>
                <p:cNvSpPr>
                  <a:spLocks/>
                </p:cNvSpPr>
                <p:nvPr userDrawn="1"/>
              </p:nvSpPr>
              <p:spPr bwMode="auto">
                <a:xfrm>
                  <a:off x="327" y="3630"/>
                  <a:ext cx="194" cy="137"/>
                </a:xfrm>
                <a:custGeom>
                  <a:avLst/>
                  <a:gdLst>
                    <a:gd name="T0" fmla="*/ 0 w 390"/>
                    <a:gd name="T1" fmla="*/ 0 h 269"/>
                    <a:gd name="T2" fmla="*/ 0 w 390"/>
                    <a:gd name="T3" fmla="*/ 1 h 269"/>
                    <a:gd name="T4" fmla="*/ 0 w 390"/>
                    <a:gd name="T5" fmla="*/ 1 h 269"/>
                    <a:gd name="T6" fmla="*/ 0 w 390"/>
                    <a:gd name="T7" fmla="*/ 1 h 269"/>
                    <a:gd name="T8" fmla="*/ 0 w 390"/>
                    <a:gd name="T9" fmla="*/ 1 h 269"/>
                    <a:gd name="T10" fmla="*/ 0 w 390"/>
                    <a:gd name="T11" fmla="*/ 1 h 269"/>
                    <a:gd name="T12" fmla="*/ 0 w 390"/>
                    <a:gd name="T13" fmla="*/ 1 h 269"/>
                    <a:gd name="T14" fmla="*/ 0 w 390"/>
                    <a:gd name="T15" fmla="*/ 1 h 269"/>
                    <a:gd name="T16" fmla="*/ 0 w 390"/>
                    <a:gd name="T17" fmla="*/ 1 h 269"/>
                    <a:gd name="T18" fmla="*/ 0 w 390"/>
                    <a:gd name="T19" fmla="*/ 1 h 269"/>
                    <a:gd name="T20" fmla="*/ 0 w 390"/>
                    <a:gd name="T21" fmla="*/ 1 h 269"/>
                    <a:gd name="T22" fmla="*/ 0 w 390"/>
                    <a:gd name="T23" fmla="*/ 0 h 269"/>
                    <a:gd name="T24" fmla="*/ 0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7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 h 424"/>
                    <a:gd name="T2" fmla="*/ 1 w 941"/>
                    <a:gd name="T3" fmla="*/ 0 h 424"/>
                    <a:gd name="T4" fmla="*/ 1 w 941"/>
                    <a:gd name="T5" fmla="*/ 1 h 424"/>
                    <a:gd name="T6" fmla="*/ 1 w 941"/>
                    <a:gd name="T7" fmla="*/ 1 h 424"/>
                    <a:gd name="T8" fmla="*/ 1 w 941"/>
                    <a:gd name="T9" fmla="*/ 1 h 424"/>
                    <a:gd name="T10" fmla="*/ 1 w 941"/>
                    <a:gd name="T11" fmla="*/ 1 h 424"/>
                    <a:gd name="T12" fmla="*/ 1 w 941"/>
                    <a:gd name="T13" fmla="*/ 1 h 424"/>
                    <a:gd name="T14" fmla="*/ 1 w 941"/>
                    <a:gd name="T15" fmla="*/ 1 h 424"/>
                    <a:gd name="T16" fmla="*/ 1 w 941"/>
                    <a:gd name="T17" fmla="*/ 1 h 424"/>
                    <a:gd name="T18" fmla="*/ 1 w 941"/>
                    <a:gd name="T19" fmla="*/ 1 h 424"/>
                    <a:gd name="T20" fmla="*/ 0 w 941"/>
                    <a:gd name="T21" fmla="*/ 1 h 424"/>
                    <a:gd name="T22" fmla="*/ 0 w 941"/>
                    <a:gd name="T23" fmla="*/ 1 h 424"/>
                    <a:gd name="T24" fmla="*/ 0 w 941"/>
                    <a:gd name="T25" fmla="*/ 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7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5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0 h 173"/>
                    <a:gd name="T4" fmla="*/ 1 w 488"/>
                    <a:gd name="T5" fmla="*/ 0 h 173"/>
                    <a:gd name="T6" fmla="*/ 1 w 488"/>
                    <a:gd name="T7" fmla="*/ 0 h 173"/>
                    <a:gd name="T8" fmla="*/ 1 w 488"/>
                    <a:gd name="T9" fmla="*/ 0 h 173"/>
                    <a:gd name="T10" fmla="*/ 1 w 488"/>
                    <a:gd name="T11" fmla="*/ 0 h 173"/>
                    <a:gd name="T12" fmla="*/ 1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1 w 488"/>
                    <a:gd name="T21" fmla="*/ 0 h 173"/>
                    <a:gd name="T22" fmla="*/ 1 w 488"/>
                    <a:gd name="T23" fmla="*/ 0 h 173"/>
                    <a:gd name="T24" fmla="*/ 1 w 488"/>
                    <a:gd name="T25" fmla="*/ 0 h 173"/>
                    <a:gd name="T26" fmla="*/ 1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</p:grpSp>
        </p:grpSp>
      </p:grpSp>
      <p:grpSp>
        <p:nvGrpSpPr>
          <p:cNvPr id="1034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8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0 h 3266"/>
                <a:gd name="T2" fmla="*/ 0 w 772"/>
                <a:gd name="T3" fmla="*/ 0 h 3266"/>
                <a:gd name="T4" fmla="*/ 0 w 772"/>
                <a:gd name="T5" fmla="*/ 0 h 3266"/>
                <a:gd name="T6" fmla="*/ 0 w 772"/>
                <a:gd name="T7" fmla="*/ 0 h 3266"/>
                <a:gd name="T8" fmla="*/ 0 w 772"/>
                <a:gd name="T9" fmla="*/ 0 h 3266"/>
                <a:gd name="T10" fmla="*/ 0 w 772"/>
                <a:gd name="T11" fmla="*/ 0 h 3266"/>
                <a:gd name="T12" fmla="*/ 0 w 772"/>
                <a:gd name="T13" fmla="*/ 0 h 3266"/>
                <a:gd name="T14" fmla="*/ 0 w 772"/>
                <a:gd name="T15" fmla="*/ 0 h 3266"/>
                <a:gd name="T16" fmla="*/ 0 w 772"/>
                <a:gd name="T17" fmla="*/ 0 h 3266"/>
                <a:gd name="T18" fmla="*/ 0 w 772"/>
                <a:gd name="T19" fmla="*/ 0 h 3266"/>
                <a:gd name="T20" fmla="*/ 0 w 772"/>
                <a:gd name="T21" fmla="*/ 0 h 3266"/>
                <a:gd name="T22" fmla="*/ 0 w 772"/>
                <a:gd name="T23" fmla="*/ 0 h 3266"/>
                <a:gd name="T24" fmla="*/ 0 w 772"/>
                <a:gd name="T25" fmla="*/ 0 h 3266"/>
                <a:gd name="T26" fmla="*/ 0 w 772"/>
                <a:gd name="T27" fmla="*/ 0 h 3266"/>
                <a:gd name="T28" fmla="*/ 0 w 772"/>
                <a:gd name="T29" fmla="*/ 0 h 3266"/>
                <a:gd name="T30" fmla="*/ 0 w 772"/>
                <a:gd name="T31" fmla="*/ 0 h 3266"/>
                <a:gd name="T32" fmla="*/ 0 w 772"/>
                <a:gd name="T33" fmla="*/ 0 h 3266"/>
                <a:gd name="T34" fmla="*/ 0 w 772"/>
                <a:gd name="T35" fmla="*/ 0 h 3266"/>
                <a:gd name="T36" fmla="*/ 0 w 772"/>
                <a:gd name="T37" fmla="*/ 0 h 3266"/>
                <a:gd name="T38" fmla="*/ 0 w 772"/>
                <a:gd name="T39" fmla="*/ 0 h 3266"/>
                <a:gd name="T40" fmla="*/ 0 w 772"/>
                <a:gd name="T41" fmla="*/ 0 h 3266"/>
                <a:gd name="T42" fmla="*/ 0 w 772"/>
                <a:gd name="T43" fmla="*/ 0 h 3266"/>
                <a:gd name="T44" fmla="*/ 0 w 772"/>
                <a:gd name="T45" fmla="*/ 0 h 3266"/>
                <a:gd name="T46" fmla="*/ 0 w 772"/>
                <a:gd name="T47" fmla="*/ 0 h 3266"/>
                <a:gd name="T48" fmla="*/ 0 w 772"/>
                <a:gd name="T49" fmla="*/ 0 h 3266"/>
                <a:gd name="T50" fmla="*/ 0 w 772"/>
                <a:gd name="T51" fmla="*/ 0 h 3266"/>
                <a:gd name="T52" fmla="*/ 0 w 772"/>
                <a:gd name="T53" fmla="*/ 0 h 3266"/>
                <a:gd name="T54" fmla="*/ 0 w 772"/>
                <a:gd name="T55" fmla="*/ 0 h 3266"/>
                <a:gd name="T56" fmla="*/ 0 w 772"/>
                <a:gd name="T57" fmla="*/ 0 h 3266"/>
                <a:gd name="T58" fmla="*/ 0 w 772"/>
                <a:gd name="T59" fmla="*/ 0 h 3266"/>
                <a:gd name="T60" fmla="*/ 0 w 772"/>
                <a:gd name="T61" fmla="*/ 0 h 3266"/>
                <a:gd name="T62" fmla="*/ 0 w 772"/>
                <a:gd name="T63" fmla="*/ 0 h 3266"/>
                <a:gd name="T64" fmla="*/ 0 w 772"/>
                <a:gd name="T65" fmla="*/ 0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9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1 h 3266"/>
                <a:gd name="T2" fmla="*/ 0 w 772"/>
                <a:gd name="T3" fmla="*/ 1 h 3266"/>
                <a:gd name="T4" fmla="*/ 0 w 772"/>
                <a:gd name="T5" fmla="*/ 1 h 3266"/>
                <a:gd name="T6" fmla="*/ 0 w 772"/>
                <a:gd name="T7" fmla="*/ 1 h 3266"/>
                <a:gd name="T8" fmla="*/ 0 w 772"/>
                <a:gd name="T9" fmla="*/ 1 h 3266"/>
                <a:gd name="T10" fmla="*/ 0 w 772"/>
                <a:gd name="T11" fmla="*/ 1 h 3266"/>
                <a:gd name="T12" fmla="*/ 0 w 772"/>
                <a:gd name="T13" fmla="*/ 1 h 3266"/>
                <a:gd name="T14" fmla="*/ 0 w 772"/>
                <a:gd name="T15" fmla="*/ 1 h 3266"/>
                <a:gd name="T16" fmla="*/ 0 w 772"/>
                <a:gd name="T17" fmla="*/ 1 h 3266"/>
                <a:gd name="T18" fmla="*/ 0 w 772"/>
                <a:gd name="T19" fmla="*/ 1 h 3266"/>
                <a:gd name="T20" fmla="*/ 0 w 772"/>
                <a:gd name="T21" fmla="*/ 1 h 3266"/>
                <a:gd name="T22" fmla="*/ 0 w 772"/>
                <a:gd name="T23" fmla="*/ 1 h 3266"/>
                <a:gd name="T24" fmla="*/ 0 w 772"/>
                <a:gd name="T25" fmla="*/ 1 h 3266"/>
                <a:gd name="T26" fmla="*/ 0 w 772"/>
                <a:gd name="T27" fmla="*/ 1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1 h 3266"/>
                <a:gd name="T36" fmla="*/ 0 w 772"/>
                <a:gd name="T37" fmla="*/ 1 h 3266"/>
                <a:gd name="T38" fmla="*/ 0 w 772"/>
                <a:gd name="T39" fmla="*/ 1 h 3266"/>
                <a:gd name="T40" fmla="*/ 0 w 772"/>
                <a:gd name="T41" fmla="*/ 1 h 3266"/>
                <a:gd name="T42" fmla="*/ 0 w 772"/>
                <a:gd name="T43" fmla="*/ 1 h 3266"/>
                <a:gd name="T44" fmla="*/ 0 w 772"/>
                <a:gd name="T45" fmla="*/ 1 h 3266"/>
                <a:gd name="T46" fmla="*/ 0 w 772"/>
                <a:gd name="T47" fmla="*/ 1 h 3266"/>
                <a:gd name="T48" fmla="*/ 0 w 772"/>
                <a:gd name="T49" fmla="*/ 1 h 3266"/>
                <a:gd name="T50" fmla="*/ 0 w 772"/>
                <a:gd name="T51" fmla="*/ 1 h 3266"/>
                <a:gd name="T52" fmla="*/ 0 w 772"/>
                <a:gd name="T53" fmla="*/ 1 h 3266"/>
                <a:gd name="T54" fmla="*/ 0 w 772"/>
                <a:gd name="T55" fmla="*/ 1 h 3266"/>
                <a:gd name="T56" fmla="*/ 0 w 772"/>
                <a:gd name="T57" fmla="*/ 1 h 3266"/>
                <a:gd name="T58" fmla="*/ 0 w 772"/>
                <a:gd name="T59" fmla="*/ 1 h 3266"/>
                <a:gd name="T60" fmla="*/ 0 w 772"/>
                <a:gd name="T61" fmla="*/ 1 h 3266"/>
                <a:gd name="T62" fmla="*/ 0 w 772"/>
                <a:gd name="T63" fmla="*/ 1 h 3266"/>
                <a:gd name="T64" fmla="*/ 0 w 772"/>
                <a:gd name="T65" fmla="*/ 1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35" name="Group 40"/>
          <p:cNvGrpSpPr>
            <a:grpSpLocks/>
          </p:cNvGrpSpPr>
          <p:nvPr/>
        </p:nvGrpSpPr>
        <p:grpSpPr bwMode="auto">
          <a:xfrm>
            <a:off x="8388350" y="1125538"/>
            <a:ext cx="1063625" cy="876300"/>
            <a:chOff x="4610" y="57"/>
            <a:chExt cx="1344" cy="1204"/>
          </a:xfrm>
        </p:grpSpPr>
        <p:grpSp>
          <p:nvGrpSpPr>
            <p:cNvPr id="1036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1" cy="289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0 h 806"/>
                  <a:gd name="T6" fmla="*/ 0 w 245"/>
                  <a:gd name="T7" fmla="*/ 0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/>
              </a:p>
            </p:txBody>
          </p:sp>
          <p:grpSp>
            <p:nvGrpSpPr>
              <p:cNvPr id="103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0"/>
                  <a:ext cx="153" cy="126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4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8" cy="439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0 h 1230"/>
                    <a:gd name="T8" fmla="*/ 0 w 1064"/>
                    <a:gd name="T9" fmla="*/ 0 h 1230"/>
                    <a:gd name="T10" fmla="*/ 0 w 1064"/>
                    <a:gd name="T11" fmla="*/ 0 h 1230"/>
                    <a:gd name="T12" fmla="*/ 0 w 1064"/>
                    <a:gd name="T13" fmla="*/ 0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0 h 1230"/>
                    <a:gd name="T32" fmla="*/ 0 w 1064"/>
                    <a:gd name="T33" fmla="*/ 0 h 1230"/>
                    <a:gd name="T34" fmla="*/ 0 w 1064"/>
                    <a:gd name="T35" fmla="*/ 0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4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47" y="170"/>
                  <a:ext cx="506" cy="921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0 h 2521"/>
                    <a:gd name="T4" fmla="*/ 0 w 2002"/>
                    <a:gd name="T5" fmla="*/ 0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4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4" y="-18"/>
                  <a:ext cx="757" cy="1344"/>
                </a:xfrm>
                <a:custGeom>
                  <a:avLst/>
                  <a:gdLst>
                    <a:gd name="T0" fmla="*/ 0 w 3007"/>
                    <a:gd name="T1" fmla="*/ 0 h 3771"/>
                    <a:gd name="T2" fmla="*/ 0 w 3007"/>
                    <a:gd name="T3" fmla="*/ 0 h 3771"/>
                    <a:gd name="T4" fmla="*/ 0 w 3007"/>
                    <a:gd name="T5" fmla="*/ 0 h 3771"/>
                    <a:gd name="T6" fmla="*/ 0 w 3007"/>
                    <a:gd name="T7" fmla="*/ 0 h 3771"/>
                    <a:gd name="T8" fmla="*/ 0 w 3007"/>
                    <a:gd name="T9" fmla="*/ 0 h 3771"/>
                    <a:gd name="T10" fmla="*/ 0 w 3007"/>
                    <a:gd name="T11" fmla="*/ 0 h 3771"/>
                    <a:gd name="T12" fmla="*/ 0 w 3007"/>
                    <a:gd name="T13" fmla="*/ 0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0 h 3771"/>
                    <a:gd name="T26" fmla="*/ 0 w 3007"/>
                    <a:gd name="T27" fmla="*/ 0 h 3771"/>
                    <a:gd name="T28" fmla="*/ 0 w 3007"/>
                    <a:gd name="T29" fmla="*/ 0 h 3771"/>
                    <a:gd name="T30" fmla="*/ 0 w 3007"/>
                    <a:gd name="T31" fmla="*/ 0 h 3771"/>
                    <a:gd name="T32" fmla="*/ 0 w 3007"/>
                    <a:gd name="T33" fmla="*/ 0 h 3771"/>
                    <a:gd name="T34" fmla="*/ 0 w 3007"/>
                    <a:gd name="T35" fmla="*/ 0 h 3771"/>
                    <a:gd name="T36" fmla="*/ 0 w 3007"/>
                    <a:gd name="T37" fmla="*/ 0 h 3771"/>
                    <a:gd name="T38" fmla="*/ 0 w 3007"/>
                    <a:gd name="T39" fmla="*/ 0 h 3771"/>
                    <a:gd name="T40" fmla="*/ 0 w 3007"/>
                    <a:gd name="T41" fmla="*/ 0 h 3771"/>
                    <a:gd name="T42" fmla="*/ 0 w 3007"/>
                    <a:gd name="T43" fmla="*/ 0 h 3771"/>
                    <a:gd name="T44" fmla="*/ 0 w 3007"/>
                    <a:gd name="T45" fmla="*/ 0 h 3771"/>
                    <a:gd name="T46" fmla="*/ 0 w 3007"/>
                    <a:gd name="T47" fmla="*/ 0 h 3771"/>
                    <a:gd name="T48" fmla="*/ 0 w 3007"/>
                    <a:gd name="T49" fmla="*/ 0 h 3771"/>
                    <a:gd name="T50" fmla="*/ 0 w 3007"/>
                    <a:gd name="T51" fmla="*/ 0 h 3771"/>
                    <a:gd name="T52" fmla="*/ 0 w 3007"/>
                    <a:gd name="T53" fmla="*/ 0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4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6" y="897"/>
                  <a:ext cx="170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4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9" y="811"/>
                  <a:ext cx="181" cy="13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4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09"/>
                  <a:ext cx="181" cy="148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  <p:sp>
              <p:nvSpPr>
                <p:cNvPr id="104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81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/>
                </a:p>
              </p:txBody>
            </p:sp>
          </p:grpSp>
        </p:grpSp>
        <p:sp>
          <p:nvSpPr>
            <p:cNvPr id="1037" name="Line 52"/>
            <p:cNvSpPr>
              <a:spLocks noChangeShapeType="1"/>
            </p:cNvSpPr>
            <p:nvPr userDrawn="1"/>
          </p:nvSpPr>
          <p:spPr bwMode="auto">
            <a:xfrm>
              <a:off x="4871" y="83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  <p:sldLayoutId id="2147484178" r:id="rId12"/>
    <p:sldLayoutId id="2147484179" r:id="rId13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8266906" y="970757"/>
            <a:ext cx="987425" cy="941388"/>
          </a:xfrm>
          <a:custGeom>
            <a:avLst/>
            <a:gdLst>
              <a:gd name="T0" fmla="*/ 2147483646 w 2903"/>
              <a:gd name="T1" fmla="*/ 2147483646 h 3686"/>
              <a:gd name="T2" fmla="*/ 2147483646 w 2903"/>
              <a:gd name="T3" fmla="*/ 2147483646 h 3686"/>
              <a:gd name="T4" fmla="*/ 2147483646 w 2903"/>
              <a:gd name="T5" fmla="*/ 0 h 3686"/>
              <a:gd name="T6" fmla="*/ 2147483646 w 2903"/>
              <a:gd name="T7" fmla="*/ 2147483646 h 3686"/>
              <a:gd name="T8" fmla="*/ 2147483646 w 2903"/>
              <a:gd name="T9" fmla="*/ 2147483646 h 3686"/>
              <a:gd name="T10" fmla="*/ 0 w 2903"/>
              <a:gd name="T11" fmla="*/ 2147483646 h 3686"/>
              <a:gd name="T12" fmla="*/ 2147483646 w 2903"/>
              <a:gd name="T13" fmla="*/ 2147483646 h 3686"/>
              <a:gd name="T14" fmla="*/ 2147483646 w 2903"/>
              <a:gd name="T15" fmla="*/ 2147483646 h 3686"/>
              <a:gd name="T16" fmla="*/ 2147483646 w 2903"/>
              <a:gd name="T17" fmla="*/ 2147483646 h 3686"/>
              <a:gd name="T18" fmla="*/ 2147483646 w 2903"/>
              <a:gd name="T19" fmla="*/ 2147483646 h 3686"/>
              <a:gd name="T20" fmla="*/ 2147483646 w 2903"/>
              <a:gd name="T21" fmla="*/ 214748364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 b="0"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 b="0"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b="0"/>
            </a:lvl1pPr>
          </a:lstStyle>
          <a:p>
            <a:fld id="{87D30AEB-D12D-4677-9848-3A6D7B3E84A6}" type="slidenum">
              <a:rPr lang="zh-TW" altLang="en-US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2" name="Freeform 9"/>
          <p:cNvSpPr>
            <a:spLocks/>
          </p:cNvSpPr>
          <p:nvPr/>
        </p:nvSpPr>
        <p:spPr bwMode="auto">
          <a:xfrm rot="-3513128">
            <a:off x="8590756" y="1080295"/>
            <a:ext cx="365125" cy="741362"/>
          </a:xfrm>
          <a:custGeom>
            <a:avLst/>
            <a:gdLst>
              <a:gd name="T0" fmla="*/ 0 w 2561"/>
              <a:gd name="T1" fmla="*/ 2147483646 h 2777"/>
              <a:gd name="T2" fmla="*/ 2147483646 w 2561"/>
              <a:gd name="T3" fmla="*/ 2147483646 h 2777"/>
              <a:gd name="T4" fmla="*/ 2147483646 w 2561"/>
              <a:gd name="T5" fmla="*/ 2147483646 h 2777"/>
              <a:gd name="T6" fmla="*/ 2147483646 w 2561"/>
              <a:gd name="T7" fmla="*/ 2147483646 h 2777"/>
              <a:gd name="T8" fmla="*/ 2147483646 w 2561"/>
              <a:gd name="T9" fmla="*/ 2147483646 h 2777"/>
              <a:gd name="T10" fmla="*/ 2147483646 w 2561"/>
              <a:gd name="T11" fmla="*/ 0 h 2777"/>
              <a:gd name="T12" fmla="*/ 0 w 2561"/>
              <a:gd name="T13" fmla="*/ 2147483646 h 2777"/>
              <a:gd name="T14" fmla="*/ 0 w 2561"/>
              <a:gd name="T15" fmla="*/ 2147483646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grpSp>
        <p:nvGrpSpPr>
          <p:cNvPr id="1033" name="Group 10"/>
          <p:cNvGrpSpPr>
            <a:grpSpLocks/>
          </p:cNvGrpSpPr>
          <p:nvPr/>
        </p:nvGrpSpPr>
        <p:grpSpPr bwMode="auto">
          <a:xfrm>
            <a:off x="7938" y="5876925"/>
            <a:ext cx="1250950" cy="909638"/>
            <a:chOff x="5" y="3490"/>
            <a:chExt cx="1124" cy="785"/>
          </a:xfrm>
        </p:grpSpPr>
        <p:sp>
          <p:nvSpPr>
            <p:cNvPr id="1050" name="Freeform 11"/>
            <p:cNvSpPr>
              <a:spLocks/>
            </p:cNvSpPr>
            <p:nvPr userDrawn="1"/>
          </p:nvSpPr>
          <p:spPr bwMode="auto">
            <a:xfrm>
              <a:off x="24" y="3505"/>
              <a:ext cx="1090" cy="649"/>
            </a:xfrm>
            <a:custGeom>
              <a:avLst/>
              <a:gdLst>
                <a:gd name="T0" fmla="*/ 1 w 2177"/>
                <a:gd name="T1" fmla="*/ 1 h 1298"/>
                <a:gd name="T2" fmla="*/ 1 w 2177"/>
                <a:gd name="T3" fmla="*/ 1 h 1298"/>
                <a:gd name="T4" fmla="*/ 1 w 2177"/>
                <a:gd name="T5" fmla="*/ 1 h 1298"/>
                <a:gd name="T6" fmla="*/ 1 w 2177"/>
                <a:gd name="T7" fmla="*/ 1 h 1298"/>
                <a:gd name="T8" fmla="*/ 1 w 2177"/>
                <a:gd name="T9" fmla="*/ 1 h 1298"/>
                <a:gd name="T10" fmla="*/ 1 w 2177"/>
                <a:gd name="T11" fmla="*/ 1 h 1298"/>
                <a:gd name="T12" fmla="*/ 1 w 2177"/>
                <a:gd name="T13" fmla="*/ 1 h 1298"/>
                <a:gd name="T14" fmla="*/ 1 w 2177"/>
                <a:gd name="T15" fmla="*/ 1 h 1298"/>
                <a:gd name="T16" fmla="*/ 1 w 2177"/>
                <a:gd name="T17" fmla="*/ 0 h 1298"/>
                <a:gd name="T18" fmla="*/ 1 w 2177"/>
                <a:gd name="T19" fmla="*/ 1 h 1298"/>
                <a:gd name="T20" fmla="*/ 1 w 2177"/>
                <a:gd name="T21" fmla="*/ 1 h 1298"/>
                <a:gd name="T22" fmla="*/ 1 w 2177"/>
                <a:gd name="T23" fmla="*/ 1 h 1298"/>
                <a:gd name="T24" fmla="*/ 1 w 2177"/>
                <a:gd name="T25" fmla="*/ 1 h 1298"/>
                <a:gd name="T26" fmla="*/ 1 w 2177"/>
                <a:gd name="T27" fmla="*/ 1 h 1298"/>
                <a:gd name="T28" fmla="*/ 1 w 2177"/>
                <a:gd name="T29" fmla="*/ 1 h 1298"/>
                <a:gd name="T30" fmla="*/ 1 w 2177"/>
                <a:gd name="T31" fmla="*/ 1 h 1298"/>
                <a:gd name="T32" fmla="*/ 1 w 2177"/>
                <a:gd name="T33" fmla="*/ 1 h 1298"/>
                <a:gd name="T34" fmla="*/ 0 w 2177"/>
                <a:gd name="T35" fmla="*/ 1 h 1298"/>
                <a:gd name="T36" fmla="*/ 1 w 2177"/>
                <a:gd name="T37" fmla="*/ 1 h 1298"/>
                <a:gd name="T38" fmla="*/ 1 w 2177"/>
                <a:gd name="T39" fmla="*/ 1 h 1298"/>
                <a:gd name="T40" fmla="*/ 1 w 2177"/>
                <a:gd name="T41" fmla="*/ 1 h 1298"/>
                <a:gd name="T42" fmla="*/ 1 w 2177"/>
                <a:gd name="T43" fmla="*/ 1 h 1298"/>
                <a:gd name="T44" fmla="*/ 1 w 2177"/>
                <a:gd name="T45" fmla="*/ 1 h 1298"/>
                <a:gd name="T46" fmla="*/ 1 w 2177"/>
                <a:gd name="T47" fmla="*/ 1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51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0 w 143"/>
                <a:gd name="T5" fmla="*/ 1 h 258"/>
                <a:gd name="T6" fmla="*/ 0 w 143"/>
                <a:gd name="T7" fmla="*/ 1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52" name="Freeform 13"/>
            <p:cNvSpPr>
              <a:spLocks/>
            </p:cNvSpPr>
            <p:nvPr userDrawn="1"/>
          </p:nvSpPr>
          <p:spPr bwMode="auto">
            <a:xfrm>
              <a:off x="21" y="3774"/>
              <a:ext cx="792" cy="411"/>
            </a:xfrm>
            <a:custGeom>
              <a:avLst/>
              <a:gdLst>
                <a:gd name="T0" fmla="*/ 0 w 1586"/>
                <a:gd name="T1" fmla="*/ 0 h 821"/>
                <a:gd name="T2" fmla="*/ 0 w 1586"/>
                <a:gd name="T3" fmla="*/ 1 h 821"/>
                <a:gd name="T4" fmla="*/ 0 w 1586"/>
                <a:gd name="T5" fmla="*/ 1 h 821"/>
                <a:gd name="T6" fmla="*/ 0 w 1586"/>
                <a:gd name="T7" fmla="*/ 1 h 821"/>
                <a:gd name="T8" fmla="*/ 0 w 1586"/>
                <a:gd name="T9" fmla="*/ 1 h 821"/>
                <a:gd name="T10" fmla="*/ 0 w 1586"/>
                <a:gd name="T11" fmla="*/ 1 h 821"/>
                <a:gd name="T12" fmla="*/ 0 w 1586"/>
                <a:gd name="T13" fmla="*/ 1 h 821"/>
                <a:gd name="T14" fmla="*/ 0 w 1586"/>
                <a:gd name="T15" fmla="*/ 1 h 821"/>
                <a:gd name="T16" fmla="*/ 0 w 1586"/>
                <a:gd name="T17" fmla="*/ 1 h 821"/>
                <a:gd name="T18" fmla="*/ 0 w 1586"/>
                <a:gd name="T19" fmla="*/ 1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53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1 h 747"/>
                <a:gd name="T2" fmla="*/ 1 w 1049"/>
                <a:gd name="T3" fmla="*/ 1 h 747"/>
                <a:gd name="T4" fmla="*/ 1 w 1049"/>
                <a:gd name="T5" fmla="*/ 1 h 747"/>
                <a:gd name="T6" fmla="*/ 1 w 1049"/>
                <a:gd name="T7" fmla="*/ 1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1 h 747"/>
                <a:gd name="T14" fmla="*/ 0 w 1049"/>
                <a:gd name="T15" fmla="*/ 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54" name="Freeform 15"/>
            <p:cNvSpPr>
              <a:spLocks/>
            </p:cNvSpPr>
            <p:nvPr userDrawn="1"/>
          </p:nvSpPr>
          <p:spPr bwMode="auto">
            <a:xfrm>
              <a:off x="486" y="3532"/>
              <a:ext cx="134" cy="121"/>
            </a:xfrm>
            <a:custGeom>
              <a:avLst/>
              <a:gdLst>
                <a:gd name="T0" fmla="*/ 0 w 272"/>
                <a:gd name="T1" fmla="*/ 1 h 241"/>
                <a:gd name="T2" fmla="*/ 0 w 272"/>
                <a:gd name="T3" fmla="*/ 0 h 241"/>
                <a:gd name="T4" fmla="*/ 0 w 272"/>
                <a:gd name="T5" fmla="*/ 1 h 241"/>
                <a:gd name="T6" fmla="*/ 0 w 272"/>
                <a:gd name="T7" fmla="*/ 1 h 241"/>
                <a:gd name="T8" fmla="*/ 0 w 272"/>
                <a:gd name="T9" fmla="*/ 1 h 241"/>
                <a:gd name="T10" fmla="*/ 0 w 272"/>
                <a:gd name="T11" fmla="*/ 1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55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 w 152"/>
                <a:gd name="T1" fmla="*/ 1 h 224"/>
                <a:gd name="T2" fmla="*/ 1 w 152"/>
                <a:gd name="T3" fmla="*/ 1 h 224"/>
                <a:gd name="T4" fmla="*/ 0 w 152"/>
                <a:gd name="T5" fmla="*/ 1 h 224"/>
                <a:gd name="T6" fmla="*/ 1 w 152"/>
                <a:gd name="T7" fmla="*/ 0 h 224"/>
                <a:gd name="T8" fmla="*/ 1 w 152"/>
                <a:gd name="T9" fmla="*/ 1 h 224"/>
                <a:gd name="T10" fmla="*/ 1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56" name="Freeform 17"/>
            <p:cNvSpPr>
              <a:spLocks/>
            </p:cNvSpPr>
            <p:nvPr userDrawn="1"/>
          </p:nvSpPr>
          <p:spPr bwMode="auto">
            <a:xfrm>
              <a:off x="504" y="3606"/>
              <a:ext cx="193" cy="384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1 w 386"/>
                <a:gd name="T5" fmla="*/ 1 h 764"/>
                <a:gd name="T6" fmla="*/ 1 w 386"/>
                <a:gd name="T7" fmla="*/ 1 h 764"/>
                <a:gd name="T8" fmla="*/ 1 w 386"/>
                <a:gd name="T9" fmla="*/ 1 h 764"/>
                <a:gd name="T10" fmla="*/ 1 w 386"/>
                <a:gd name="T11" fmla="*/ 1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57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1 w 728"/>
                <a:gd name="T1" fmla="*/ 0 h 348"/>
                <a:gd name="T2" fmla="*/ 0 w 728"/>
                <a:gd name="T3" fmla="*/ 1 h 348"/>
                <a:gd name="T4" fmla="*/ 1 w 728"/>
                <a:gd name="T5" fmla="*/ 1 h 348"/>
                <a:gd name="T6" fmla="*/ 1 w 728"/>
                <a:gd name="T7" fmla="*/ 1 h 348"/>
                <a:gd name="T8" fmla="*/ 1 w 728"/>
                <a:gd name="T9" fmla="*/ 1 h 348"/>
                <a:gd name="T10" fmla="*/ 1 w 728"/>
                <a:gd name="T11" fmla="*/ 0 h 348"/>
                <a:gd name="T12" fmla="*/ 1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58" name="Freeform 19"/>
            <p:cNvSpPr>
              <a:spLocks/>
            </p:cNvSpPr>
            <p:nvPr userDrawn="1"/>
          </p:nvSpPr>
          <p:spPr bwMode="auto">
            <a:xfrm>
              <a:off x="347" y="3693"/>
              <a:ext cx="154" cy="67"/>
            </a:xfrm>
            <a:custGeom>
              <a:avLst/>
              <a:gdLst>
                <a:gd name="T0" fmla="*/ 0 w 312"/>
                <a:gd name="T1" fmla="*/ 0 h 135"/>
                <a:gd name="T2" fmla="*/ 0 w 312"/>
                <a:gd name="T3" fmla="*/ 0 h 135"/>
                <a:gd name="T4" fmla="*/ 0 w 312"/>
                <a:gd name="T5" fmla="*/ 0 h 135"/>
                <a:gd name="T6" fmla="*/ 0 w 312"/>
                <a:gd name="T7" fmla="*/ 0 h 135"/>
                <a:gd name="T8" fmla="*/ 0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grpSp>
          <p:nvGrpSpPr>
            <p:cNvPr id="1059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0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3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8"/>
                </a:xfrm>
                <a:custGeom>
                  <a:avLst/>
                  <a:gdLst>
                    <a:gd name="T0" fmla="*/ 0 w 313"/>
                    <a:gd name="T1" fmla="*/ 1 h 175"/>
                    <a:gd name="T2" fmla="*/ 1 w 313"/>
                    <a:gd name="T3" fmla="*/ 1 h 175"/>
                    <a:gd name="T4" fmla="*/ 1 w 313"/>
                    <a:gd name="T5" fmla="*/ 0 h 175"/>
                    <a:gd name="T6" fmla="*/ 1 w 313"/>
                    <a:gd name="T7" fmla="*/ 1 h 175"/>
                    <a:gd name="T8" fmla="*/ 1 w 313"/>
                    <a:gd name="T9" fmla="*/ 1 h 175"/>
                    <a:gd name="T10" fmla="*/ 1 w 313"/>
                    <a:gd name="T11" fmla="*/ 1 h 175"/>
                    <a:gd name="T12" fmla="*/ 1 w 313"/>
                    <a:gd name="T13" fmla="*/ 1 h 175"/>
                    <a:gd name="T14" fmla="*/ 1 w 313"/>
                    <a:gd name="T15" fmla="*/ 1 h 175"/>
                    <a:gd name="T16" fmla="*/ 0 w 313"/>
                    <a:gd name="T17" fmla="*/ 1 h 175"/>
                    <a:gd name="T18" fmla="*/ 0 w 313"/>
                    <a:gd name="T19" fmla="*/ 1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4" name="Freeform 23"/>
                <p:cNvSpPr>
                  <a:spLocks/>
                </p:cNvSpPr>
                <p:nvPr userDrawn="1"/>
              </p:nvSpPr>
              <p:spPr bwMode="auto">
                <a:xfrm>
                  <a:off x="635" y="4137"/>
                  <a:ext cx="116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1 w 230"/>
                    <a:gd name="T3" fmla="*/ 1 h 266"/>
                    <a:gd name="T4" fmla="*/ 1 w 230"/>
                    <a:gd name="T5" fmla="*/ 1 h 266"/>
                    <a:gd name="T6" fmla="*/ 1 w 230"/>
                    <a:gd name="T7" fmla="*/ 1 h 266"/>
                    <a:gd name="T8" fmla="*/ 1 w 230"/>
                    <a:gd name="T9" fmla="*/ 0 h 266"/>
                    <a:gd name="T10" fmla="*/ 1 w 230"/>
                    <a:gd name="T11" fmla="*/ 1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5" name="Freeform 24"/>
                <p:cNvSpPr>
                  <a:spLocks/>
                </p:cNvSpPr>
                <p:nvPr userDrawn="1"/>
              </p:nvSpPr>
              <p:spPr bwMode="auto">
                <a:xfrm>
                  <a:off x="1005" y="3564"/>
                  <a:ext cx="44" cy="115"/>
                </a:xfrm>
                <a:custGeom>
                  <a:avLst/>
                  <a:gdLst>
                    <a:gd name="T0" fmla="*/ 0 w 87"/>
                    <a:gd name="T1" fmla="*/ 0 h 234"/>
                    <a:gd name="T2" fmla="*/ 1 w 87"/>
                    <a:gd name="T3" fmla="*/ 0 h 234"/>
                    <a:gd name="T4" fmla="*/ 1 w 87"/>
                    <a:gd name="T5" fmla="*/ 0 h 234"/>
                    <a:gd name="T6" fmla="*/ 1 w 87"/>
                    <a:gd name="T7" fmla="*/ 0 h 234"/>
                    <a:gd name="T8" fmla="*/ 1 w 87"/>
                    <a:gd name="T9" fmla="*/ 0 h 234"/>
                    <a:gd name="T10" fmla="*/ 1 w 87"/>
                    <a:gd name="T11" fmla="*/ 0 h 234"/>
                    <a:gd name="T12" fmla="*/ 1 w 87"/>
                    <a:gd name="T13" fmla="*/ 0 h 234"/>
                    <a:gd name="T14" fmla="*/ 0 w 87"/>
                    <a:gd name="T15" fmla="*/ 0 h 234"/>
                    <a:gd name="T16" fmla="*/ 0 w 87"/>
                    <a:gd name="T17" fmla="*/ 0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06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47"/>
              </a:xfrm>
              <a:custGeom>
                <a:avLst/>
                <a:gdLst>
                  <a:gd name="T0" fmla="*/ 1 w 1190"/>
                  <a:gd name="T1" fmla="*/ 0 h 500"/>
                  <a:gd name="T2" fmla="*/ 1 w 1190"/>
                  <a:gd name="T3" fmla="*/ 0 h 500"/>
                  <a:gd name="T4" fmla="*/ 1 w 1190"/>
                  <a:gd name="T5" fmla="*/ 0 h 500"/>
                  <a:gd name="T6" fmla="*/ 0 w 1190"/>
                  <a:gd name="T7" fmla="*/ 0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6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0 w 489"/>
                  <a:gd name="T3" fmla="*/ 1 h 296"/>
                  <a:gd name="T4" fmla="*/ 0 w 489"/>
                  <a:gd name="T5" fmla="*/ 1 h 296"/>
                  <a:gd name="T6" fmla="*/ 0 w 489"/>
                  <a:gd name="T7" fmla="*/ 1 h 296"/>
                  <a:gd name="T8" fmla="*/ 0 w 489"/>
                  <a:gd name="T9" fmla="*/ 1 h 296"/>
                  <a:gd name="T10" fmla="*/ 0 w 489"/>
                  <a:gd name="T11" fmla="*/ 1 h 296"/>
                  <a:gd name="T12" fmla="*/ 0 w 489"/>
                  <a:gd name="T13" fmla="*/ 1 h 296"/>
                  <a:gd name="T14" fmla="*/ 0 w 489"/>
                  <a:gd name="T15" fmla="*/ 1 h 296"/>
                  <a:gd name="T16" fmla="*/ 0 w 489"/>
                  <a:gd name="T17" fmla="*/ 1 h 296"/>
                  <a:gd name="T18" fmla="*/ 0 w 489"/>
                  <a:gd name="T19" fmla="*/ 1 h 296"/>
                  <a:gd name="T20" fmla="*/ 0 w 489"/>
                  <a:gd name="T21" fmla="*/ 1 h 296"/>
                  <a:gd name="T22" fmla="*/ 0 w 489"/>
                  <a:gd name="T23" fmla="*/ 1 h 296"/>
                  <a:gd name="T24" fmla="*/ 0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Freeform 27"/>
              <p:cNvSpPr>
                <a:spLocks/>
              </p:cNvSpPr>
              <p:nvPr userDrawn="1"/>
            </p:nvSpPr>
            <p:spPr bwMode="auto">
              <a:xfrm>
                <a:off x="566" y="3680"/>
                <a:ext cx="107" cy="236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0 h 478"/>
                  <a:gd name="T6" fmla="*/ 1 w 213"/>
                  <a:gd name="T7" fmla="*/ 0 h 478"/>
                  <a:gd name="T8" fmla="*/ 1 w 213"/>
                  <a:gd name="T9" fmla="*/ 0 h 478"/>
                  <a:gd name="T10" fmla="*/ 1 w 213"/>
                  <a:gd name="T11" fmla="*/ 0 h 478"/>
                  <a:gd name="T12" fmla="*/ 1 w 213"/>
                  <a:gd name="T13" fmla="*/ 0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64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5" name="Freeform 29"/>
                <p:cNvSpPr>
                  <a:spLocks/>
                </p:cNvSpPr>
                <p:nvPr userDrawn="1"/>
              </p:nvSpPr>
              <p:spPr bwMode="auto">
                <a:xfrm>
                  <a:off x="670" y="4048"/>
                  <a:ext cx="74" cy="89"/>
                </a:xfrm>
                <a:custGeom>
                  <a:avLst/>
                  <a:gdLst>
                    <a:gd name="T0" fmla="*/ 0 w 150"/>
                    <a:gd name="T1" fmla="*/ 0 h 173"/>
                    <a:gd name="T2" fmla="*/ 0 w 150"/>
                    <a:gd name="T3" fmla="*/ 1 h 173"/>
                    <a:gd name="T4" fmla="*/ 0 w 150"/>
                    <a:gd name="T5" fmla="*/ 1 h 173"/>
                    <a:gd name="T6" fmla="*/ 0 w 150"/>
                    <a:gd name="T7" fmla="*/ 1 h 173"/>
                    <a:gd name="T8" fmla="*/ 0 w 150"/>
                    <a:gd name="T9" fmla="*/ 1 h 173"/>
                    <a:gd name="T10" fmla="*/ 0 w 150"/>
                    <a:gd name="T11" fmla="*/ 1 h 173"/>
                    <a:gd name="T12" fmla="*/ 0 w 150"/>
                    <a:gd name="T13" fmla="*/ 0 h 173"/>
                    <a:gd name="T14" fmla="*/ 0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1 h 880"/>
                    <a:gd name="T6" fmla="*/ 1 w 1684"/>
                    <a:gd name="T7" fmla="*/ 1 h 880"/>
                    <a:gd name="T8" fmla="*/ 1 w 1684"/>
                    <a:gd name="T9" fmla="*/ 1 h 880"/>
                    <a:gd name="T10" fmla="*/ 1 w 1684"/>
                    <a:gd name="T11" fmla="*/ 1 h 880"/>
                    <a:gd name="T12" fmla="*/ 1 w 1684"/>
                    <a:gd name="T13" fmla="*/ 1 h 880"/>
                    <a:gd name="T14" fmla="*/ 1 w 1684"/>
                    <a:gd name="T15" fmla="*/ 1 h 880"/>
                    <a:gd name="T16" fmla="*/ 1 w 1684"/>
                    <a:gd name="T17" fmla="*/ 1 h 880"/>
                    <a:gd name="T18" fmla="*/ 1 w 1684"/>
                    <a:gd name="T19" fmla="*/ 1 h 880"/>
                    <a:gd name="T20" fmla="*/ 1 w 1684"/>
                    <a:gd name="T21" fmla="*/ 1 h 880"/>
                    <a:gd name="T22" fmla="*/ 1 w 1684"/>
                    <a:gd name="T23" fmla="*/ 1 h 880"/>
                    <a:gd name="T24" fmla="*/ 1 w 1684"/>
                    <a:gd name="T25" fmla="*/ 1 h 880"/>
                    <a:gd name="T26" fmla="*/ 1 w 1684"/>
                    <a:gd name="T27" fmla="*/ 1 h 880"/>
                    <a:gd name="T28" fmla="*/ 1 w 1684"/>
                    <a:gd name="T29" fmla="*/ 1 h 880"/>
                    <a:gd name="T30" fmla="*/ 1 w 1684"/>
                    <a:gd name="T31" fmla="*/ 1 h 880"/>
                    <a:gd name="T32" fmla="*/ 1 w 1684"/>
                    <a:gd name="T33" fmla="*/ 1 h 880"/>
                    <a:gd name="T34" fmla="*/ 1 w 1684"/>
                    <a:gd name="T35" fmla="*/ 1 h 880"/>
                    <a:gd name="T36" fmla="*/ 1 w 1684"/>
                    <a:gd name="T37" fmla="*/ 1 h 880"/>
                    <a:gd name="T38" fmla="*/ 1 w 1684"/>
                    <a:gd name="T39" fmla="*/ 1 h 880"/>
                    <a:gd name="T40" fmla="*/ 1 w 1684"/>
                    <a:gd name="T41" fmla="*/ 1 h 880"/>
                    <a:gd name="T42" fmla="*/ 1 w 1684"/>
                    <a:gd name="T43" fmla="*/ 1 h 880"/>
                    <a:gd name="T44" fmla="*/ 1 w 1684"/>
                    <a:gd name="T45" fmla="*/ 1 h 880"/>
                    <a:gd name="T46" fmla="*/ 1 w 1684"/>
                    <a:gd name="T47" fmla="*/ 0 h 880"/>
                    <a:gd name="T48" fmla="*/ 1 w 1684"/>
                    <a:gd name="T49" fmla="*/ 0 h 880"/>
                    <a:gd name="T50" fmla="*/ 1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7" name="Freeform 31"/>
                <p:cNvSpPr>
                  <a:spLocks/>
                </p:cNvSpPr>
                <p:nvPr userDrawn="1"/>
              </p:nvSpPr>
              <p:spPr bwMode="auto">
                <a:xfrm>
                  <a:off x="106" y="3769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0 h 335"/>
                    <a:gd name="T6" fmla="*/ 1 w 160"/>
                    <a:gd name="T7" fmla="*/ 0 h 335"/>
                    <a:gd name="T8" fmla="*/ 1 w 160"/>
                    <a:gd name="T9" fmla="*/ 0 h 335"/>
                    <a:gd name="T10" fmla="*/ 1 w 160"/>
                    <a:gd name="T11" fmla="*/ 0 h 335"/>
                    <a:gd name="T12" fmla="*/ 1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5"/>
                </a:xfrm>
                <a:custGeom>
                  <a:avLst/>
                  <a:gdLst>
                    <a:gd name="T0" fmla="*/ 1 w 642"/>
                    <a:gd name="T1" fmla="*/ 1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1 w 642"/>
                    <a:gd name="T7" fmla="*/ 0 h 1188"/>
                    <a:gd name="T8" fmla="*/ 1 w 642"/>
                    <a:gd name="T9" fmla="*/ 1 h 1188"/>
                    <a:gd name="T10" fmla="*/ 1 w 642"/>
                    <a:gd name="T11" fmla="*/ 1 h 1188"/>
                    <a:gd name="T12" fmla="*/ 1 w 642"/>
                    <a:gd name="T13" fmla="*/ 1 h 1188"/>
                    <a:gd name="T14" fmla="*/ 1 w 642"/>
                    <a:gd name="T15" fmla="*/ 1 h 1188"/>
                    <a:gd name="T16" fmla="*/ 1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1 h 1188"/>
                    <a:gd name="T22" fmla="*/ 1 w 642"/>
                    <a:gd name="T23" fmla="*/ 1 h 1188"/>
                    <a:gd name="T24" fmla="*/ 1 w 642"/>
                    <a:gd name="T25" fmla="*/ 1 h 1188"/>
                    <a:gd name="T26" fmla="*/ 1 w 642"/>
                    <a:gd name="T27" fmla="*/ 1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1 h 504"/>
                    <a:gd name="T4" fmla="*/ 1 w 192"/>
                    <a:gd name="T5" fmla="*/ 1 h 504"/>
                    <a:gd name="T6" fmla="*/ 1 w 192"/>
                    <a:gd name="T7" fmla="*/ 1 h 504"/>
                    <a:gd name="T8" fmla="*/ 1 w 192"/>
                    <a:gd name="T9" fmla="*/ 1 h 504"/>
                    <a:gd name="T10" fmla="*/ 1 w 192"/>
                    <a:gd name="T11" fmla="*/ 1 h 504"/>
                    <a:gd name="T12" fmla="*/ 1 w 192"/>
                    <a:gd name="T13" fmla="*/ 1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0" name="Freeform 34"/>
                <p:cNvSpPr>
                  <a:spLocks/>
                </p:cNvSpPr>
                <p:nvPr userDrawn="1"/>
              </p:nvSpPr>
              <p:spPr bwMode="auto">
                <a:xfrm>
                  <a:off x="327" y="3630"/>
                  <a:ext cx="194" cy="137"/>
                </a:xfrm>
                <a:custGeom>
                  <a:avLst/>
                  <a:gdLst>
                    <a:gd name="T0" fmla="*/ 0 w 390"/>
                    <a:gd name="T1" fmla="*/ 0 h 269"/>
                    <a:gd name="T2" fmla="*/ 0 w 390"/>
                    <a:gd name="T3" fmla="*/ 1 h 269"/>
                    <a:gd name="T4" fmla="*/ 0 w 390"/>
                    <a:gd name="T5" fmla="*/ 1 h 269"/>
                    <a:gd name="T6" fmla="*/ 0 w 390"/>
                    <a:gd name="T7" fmla="*/ 1 h 269"/>
                    <a:gd name="T8" fmla="*/ 0 w 390"/>
                    <a:gd name="T9" fmla="*/ 1 h 269"/>
                    <a:gd name="T10" fmla="*/ 0 w 390"/>
                    <a:gd name="T11" fmla="*/ 1 h 269"/>
                    <a:gd name="T12" fmla="*/ 0 w 390"/>
                    <a:gd name="T13" fmla="*/ 1 h 269"/>
                    <a:gd name="T14" fmla="*/ 0 w 390"/>
                    <a:gd name="T15" fmla="*/ 1 h 269"/>
                    <a:gd name="T16" fmla="*/ 0 w 390"/>
                    <a:gd name="T17" fmla="*/ 1 h 269"/>
                    <a:gd name="T18" fmla="*/ 0 w 390"/>
                    <a:gd name="T19" fmla="*/ 1 h 269"/>
                    <a:gd name="T20" fmla="*/ 0 w 390"/>
                    <a:gd name="T21" fmla="*/ 1 h 269"/>
                    <a:gd name="T22" fmla="*/ 0 w 390"/>
                    <a:gd name="T23" fmla="*/ 0 h 269"/>
                    <a:gd name="T24" fmla="*/ 0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 h 424"/>
                    <a:gd name="T2" fmla="*/ 1 w 941"/>
                    <a:gd name="T3" fmla="*/ 0 h 424"/>
                    <a:gd name="T4" fmla="*/ 1 w 941"/>
                    <a:gd name="T5" fmla="*/ 1 h 424"/>
                    <a:gd name="T6" fmla="*/ 1 w 941"/>
                    <a:gd name="T7" fmla="*/ 1 h 424"/>
                    <a:gd name="T8" fmla="*/ 1 w 941"/>
                    <a:gd name="T9" fmla="*/ 1 h 424"/>
                    <a:gd name="T10" fmla="*/ 1 w 941"/>
                    <a:gd name="T11" fmla="*/ 1 h 424"/>
                    <a:gd name="T12" fmla="*/ 1 w 941"/>
                    <a:gd name="T13" fmla="*/ 1 h 424"/>
                    <a:gd name="T14" fmla="*/ 1 w 941"/>
                    <a:gd name="T15" fmla="*/ 1 h 424"/>
                    <a:gd name="T16" fmla="*/ 1 w 941"/>
                    <a:gd name="T17" fmla="*/ 1 h 424"/>
                    <a:gd name="T18" fmla="*/ 1 w 941"/>
                    <a:gd name="T19" fmla="*/ 1 h 424"/>
                    <a:gd name="T20" fmla="*/ 0 w 941"/>
                    <a:gd name="T21" fmla="*/ 1 h 424"/>
                    <a:gd name="T22" fmla="*/ 0 w 941"/>
                    <a:gd name="T23" fmla="*/ 1 h 424"/>
                    <a:gd name="T24" fmla="*/ 0 w 941"/>
                    <a:gd name="T25" fmla="*/ 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5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0 h 173"/>
                    <a:gd name="T4" fmla="*/ 1 w 488"/>
                    <a:gd name="T5" fmla="*/ 0 h 173"/>
                    <a:gd name="T6" fmla="*/ 1 w 488"/>
                    <a:gd name="T7" fmla="*/ 0 h 173"/>
                    <a:gd name="T8" fmla="*/ 1 w 488"/>
                    <a:gd name="T9" fmla="*/ 0 h 173"/>
                    <a:gd name="T10" fmla="*/ 1 w 488"/>
                    <a:gd name="T11" fmla="*/ 0 h 173"/>
                    <a:gd name="T12" fmla="*/ 1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1 w 488"/>
                    <a:gd name="T21" fmla="*/ 0 h 173"/>
                    <a:gd name="T22" fmla="*/ 1 w 488"/>
                    <a:gd name="T23" fmla="*/ 0 h 173"/>
                    <a:gd name="T24" fmla="*/ 1 w 488"/>
                    <a:gd name="T25" fmla="*/ 0 h 173"/>
                    <a:gd name="T26" fmla="*/ 1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034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8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0 h 3266"/>
                <a:gd name="T2" fmla="*/ 0 w 772"/>
                <a:gd name="T3" fmla="*/ 0 h 3266"/>
                <a:gd name="T4" fmla="*/ 0 w 772"/>
                <a:gd name="T5" fmla="*/ 0 h 3266"/>
                <a:gd name="T6" fmla="*/ 0 w 772"/>
                <a:gd name="T7" fmla="*/ 0 h 3266"/>
                <a:gd name="T8" fmla="*/ 0 w 772"/>
                <a:gd name="T9" fmla="*/ 0 h 3266"/>
                <a:gd name="T10" fmla="*/ 0 w 772"/>
                <a:gd name="T11" fmla="*/ 0 h 3266"/>
                <a:gd name="T12" fmla="*/ 0 w 772"/>
                <a:gd name="T13" fmla="*/ 0 h 3266"/>
                <a:gd name="T14" fmla="*/ 0 w 772"/>
                <a:gd name="T15" fmla="*/ 0 h 3266"/>
                <a:gd name="T16" fmla="*/ 0 w 772"/>
                <a:gd name="T17" fmla="*/ 0 h 3266"/>
                <a:gd name="T18" fmla="*/ 0 w 772"/>
                <a:gd name="T19" fmla="*/ 0 h 3266"/>
                <a:gd name="T20" fmla="*/ 0 w 772"/>
                <a:gd name="T21" fmla="*/ 0 h 3266"/>
                <a:gd name="T22" fmla="*/ 0 w 772"/>
                <a:gd name="T23" fmla="*/ 0 h 3266"/>
                <a:gd name="T24" fmla="*/ 0 w 772"/>
                <a:gd name="T25" fmla="*/ 0 h 3266"/>
                <a:gd name="T26" fmla="*/ 0 w 772"/>
                <a:gd name="T27" fmla="*/ 0 h 3266"/>
                <a:gd name="T28" fmla="*/ 0 w 772"/>
                <a:gd name="T29" fmla="*/ 0 h 3266"/>
                <a:gd name="T30" fmla="*/ 0 w 772"/>
                <a:gd name="T31" fmla="*/ 0 h 3266"/>
                <a:gd name="T32" fmla="*/ 0 w 772"/>
                <a:gd name="T33" fmla="*/ 0 h 3266"/>
                <a:gd name="T34" fmla="*/ 0 w 772"/>
                <a:gd name="T35" fmla="*/ 0 h 3266"/>
                <a:gd name="T36" fmla="*/ 0 w 772"/>
                <a:gd name="T37" fmla="*/ 0 h 3266"/>
                <a:gd name="T38" fmla="*/ 0 w 772"/>
                <a:gd name="T39" fmla="*/ 0 h 3266"/>
                <a:gd name="T40" fmla="*/ 0 w 772"/>
                <a:gd name="T41" fmla="*/ 0 h 3266"/>
                <a:gd name="T42" fmla="*/ 0 w 772"/>
                <a:gd name="T43" fmla="*/ 0 h 3266"/>
                <a:gd name="T44" fmla="*/ 0 w 772"/>
                <a:gd name="T45" fmla="*/ 0 h 3266"/>
                <a:gd name="T46" fmla="*/ 0 w 772"/>
                <a:gd name="T47" fmla="*/ 0 h 3266"/>
                <a:gd name="T48" fmla="*/ 0 w 772"/>
                <a:gd name="T49" fmla="*/ 0 h 3266"/>
                <a:gd name="T50" fmla="*/ 0 w 772"/>
                <a:gd name="T51" fmla="*/ 0 h 3266"/>
                <a:gd name="T52" fmla="*/ 0 w 772"/>
                <a:gd name="T53" fmla="*/ 0 h 3266"/>
                <a:gd name="T54" fmla="*/ 0 w 772"/>
                <a:gd name="T55" fmla="*/ 0 h 3266"/>
                <a:gd name="T56" fmla="*/ 0 w 772"/>
                <a:gd name="T57" fmla="*/ 0 h 3266"/>
                <a:gd name="T58" fmla="*/ 0 w 772"/>
                <a:gd name="T59" fmla="*/ 0 h 3266"/>
                <a:gd name="T60" fmla="*/ 0 w 772"/>
                <a:gd name="T61" fmla="*/ 0 h 3266"/>
                <a:gd name="T62" fmla="*/ 0 w 772"/>
                <a:gd name="T63" fmla="*/ 0 h 3266"/>
                <a:gd name="T64" fmla="*/ 0 w 772"/>
                <a:gd name="T65" fmla="*/ 0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sp>
          <p:nvSpPr>
            <p:cNvPr id="1049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1 h 3266"/>
                <a:gd name="T2" fmla="*/ 0 w 772"/>
                <a:gd name="T3" fmla="*/ 1 h 3266"/>
                <a:gd name="T4" fmla="*/ 0 w 772"/>
                <a:gd name="T5" fmla="*/ 1 h 3266"/>
                <a:gd name="T6" fmla="*/ 0 w 772"/>
                <a:gd name="T7" fmla="*/ 1 h 3266"/>
                <a:gd name="T8" fmla="*/ 0 w 772"/>
                <a:gd name="T9" fmla="*/ 1 h 3266"/>
                <a:gd name="T10" fmla="*/ 0 w 772"/>
                <a:gd name="T11" fmla="*/ 1 h 3266"/>
                <a:gd name="T12" fmla="*/ 0 w 772"/>
                <a:gd name="T13" fmla="*/ 1 h 3266"/>
                <a:gd name="T14" fmla="*/ 0 w 772"/>
                <a:gd name="T15" fmla="*/ 1 h 3266"/>
                <a:gd name="T16" fmla="*/ 0 w 772"/>
                <a:gd name="T17" fmla="*/ 1 h 3266"/>
                <a:gd name="T18" fmla="*/ 0 w 772"/>
                <a:gd name="T19" fmla="*/ 1 h 3266"/>
                <a:gd name="T20" fmla="*/ 0 w 772"/>
                <a:gd name="T21" fmla="*/ 1 h 3266"/>
                <a:gd name="T22" fmla="*/ 0 w 772"/>
                <a:gd name="T23" fmla="*/ 1 h 3266"/>
                <a:gd name="T24" fmla="*/ 0 w 772"/>
                <a:gd name="T25" fmla="*/ 1 h 3266"/>
                <a:gd name="T26" fmla="*/ 0 w 772"/>
                <a:gd name="T27" fmla="*/ 1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1 h 3266"/>
                <a:gd name="T36" fmla="*/ 0 w 772"/>
                <a:gd name="T37" fmla="*/ 1 h 3266"/>
                <a:gd name="T38" fmla="*/ 0 w 772"/>
                <a:gd name="T39" fmla="*/ 1 h 3266"/>
                <a:gd name="T40" fmla="*/ 0 w 772"/>
                <a:gd name="T41" fmla="*/ 1 h 3266"/>
                <a:gd name="T42" fmla="*/ 0 w 772"/>
                <a:gd name="T43" fmla="*/ 1 h 3266"/>
                <a:gd name="T44" fmla="*/ 0 w 772"/>
                <a:gd name="T45" fmla="*/ 1 h 3266"/>
                <a:gd name="T46" fmla="*/ 0 w 772"/>
                <a:gd name="T47" fmla="*/ 1 h 3266"/>
                <a:gd name="T48" fmla="*/ 0 w 772"/>
                <a:gd name="T49" fmla="*/ 1 h 3266"/>
                <a:gd name="T50" fmla="*/ 0 w 772"/>
                <a:gd name="T51" fmla="*/ 1 h 3266"/>
                <a:gd name="T52" fmla="*/ 0 w 772"/>
                <a:gd name="T53" fmla="*/ 1 h 3266"/>
                <a:gd name="T54" fmla="*/ 0 w 772"/>
                <a:gd name="T55" fmla="*/ 1 h 3266"/>
                <a:gd name="T56" fmla="*/ 0 w 772"/>
                <a:gd name="T57" fmla="*/ 1 h 3266"/>
                <a:gd name="T58" fmla="*/ 0 w 772"/>
                <a:gd name="T59" fmla="*/ 1 h 3266"/>
                <a:gd name="T60" fmla="*/ 0 w 772"/>
                <a:gd name="T61" fmla="*/ 1 h 3266"/>
                <a:gd name="T62" fmla="*/ 0 w 772"/>
                <a:gd name="T63" fmla="*/ 1 h 3266"/>
                <a:gd name="T64" fmla="*/ 0 w 772"/>
                <a:gd name="T65" fmla="*/ 1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035" name="Group 40"/>
          <p:cNvGrpSpPr>
            <a:grpSpLocks/>
          </p:cNvGrpSpPr>
          <p:nvPr/>
        </p:nvGrpSpPr>
        <p:grpSpPr bwMode="auto">
          <a:xfrm>
            <a:off x="8388350" y="1125538"/>
            <a:ext cx="1063625" cy="876300"/>
            <a:chOff x="4610" y="57"/>
            <a:chExt cx="1344" cy="1204"/>
          </a:xfrm>
        </p:grpSpPr>
        <p:grpSp>
          <p:nvGrpSpPr>
            <p:cNvPr id="1036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1" cy="289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0 h 806"/>
                  <a:gd name="T6" fmla="*/ 0 w 245"/>
                  <a:gd name="T7" fmla="*/ 0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3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0"/>
                  <a:ext cx="153" cy="126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8" cy="439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0 h 1230"/>
                    <a:gd name="T8" fmla="*/ 0 w 1064"/>
                    <a:gd name="T9" fmla="*/ 0 h 1230"/>
                    <a:gd name="T10" fmla="*/ 0 w 1064"/>
                    <a:gd name="T11" fmla="*/ 0 h 1230"/>
                    <a:gd name="T12" fmla="*/ 0 w 1064"/>
                    <a:gd name="T13" fmla="*/ 0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0 h 1230"/>
                    <a:gd name="T32" fmla="*/ 0 w 1064"/>
                    <a:gd name="T33" fmla="*/ 0 h 1230"/>
                    <a:gd name="T34" fmla="*/ 0 w 1064"/>
                    <a:gd name="T35" fmla="*/ 0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47" y="170"/>
                  <a:ext cx="506" cy="921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0 h 2521"/>
                    <a:gd name="T4" fmla="*/ 0 w 2002"/>
                    <a:gd name="T5" fmla="*/ 0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4" y="-18"/>
                  <a:ext cx="757" cy="1344"/>
                </a:xfrm>
                <a:custGeom>
                  <a:avLst/>
                  <a:gdLst>
                    <a:gd name="T0" fmla="*/ 0 w 3007"/>
                    <a:gd name="T1" fmla="*/ 0 h 3771"/>
                    <a:gd name="T2" fmla="*/ 0 w 3007"/>
                    <a:gd name="T3" fmla="*/ 0 h 3771"/>
                    <a:gd name="T4" fmla="*/ 0 w 3007"/>
                    <a:gd name="T5" fmla="*/ 0 h 3771"/>
                    <a:gd name="T6" fmla="*/ 0 w 3007"/>
                    <a:gd name="T7" fmla="*/ 0 h 3771"/>
                    <a:gd name="T8" fmla="*/ 0 w 3007"/>
                    <a:gd name="T9" fmla="*/ 0 h 3771"/>
                    <a:gd name="T10" fmla="*/ 0 w 3007"/>
                    <a:gd name="T11" fmla="*/ 0 h 3771"/>
                    <a:gd name="T12" fmla="*/ 0 w 3007"/>
                    <a:gd name="T13" fmla="*/ 0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0 h 3771"/>
                    <a:gd name="T26" fmla="*/ 0 w 3007"/>
                    <a:gd name="T27" fmla="*/ 0 h 3771"/>
                    <a:gd name="T28" fmla="*/ 0 w 3007"/>
                    <a:gd name="T29" fmla="*/ 0 h 3771"/>
                    <a:gd name="T30" fmla="*/ 0 w 3007"/>
                    <a:gd name="T31" fmla="*/ 0 h 3771"/>
                    <a:gd name="T32" fmla="*/ 0 w 3007"/>
                    <a:gd name="T33" fmla="*/ 0 h 3771"/>
                    <a:gd name="T34" fmla="*/ 0 w 3007"/>
                    <a:gd name="T35" fmla="*/ 0 h 3771"/>
                    <a:gd name="T36" fmla="*/ 0 w 3007"/>
                    <a:gd name="T37" fmla="*/ 0 h 3771"/>
                    <a:gd name="T38" fmla="*/ 0 w 3007"/>
                    <a:gd name="T39" fmla="*/ 0 h 3771"/>
                    <a:gd name="T40" fmla="*/ 0 w 3007"/>
                    <a:gd name="T41" fmla="*/ 0 h 3771"/>
                    <a:gd name="T42" fmla="*/ 0 w 3007"/>
                    <a:gd name="T43" fmla="*/ 0 h 3771"/>
                    <a:gd name="T44" fmla="*/ 0 w 3007"/>
                    <a:gd name="T45" fmla="*/ 0 h 3771"/>
                    <a:gd name="T46" fmla="*/ 0 w 3007"/>
                    <a:gd name="T47" fmla="*/ 0 h 3771"/>
                    <a:gd name="T48" fmla="*/ 0 w 3007"/>
                    <a:gd name="T49" fmla="*/ 0 h 3771"/>
                    <a:gd name="T50" fmla="*/ 0 w 3007"/>
                    <a:gd name="T51" fmla="*/ 0 h 3771"/>
                    <a:gd name="T52" fmla="*/ 0 w 3007"/>
                    <a:gd name="T53" fmla="*/ 0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6" y="897"/>
                  <a:ext cx="170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9" y="811"/>
                  <a:ext cx="181" cy="13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09"/>
                  <a:ext cx="181" cy="148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81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TW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037" name="Line 52"/>
            <p:cNvSpPr>
              <a:spLocks noChangeShapeType="1"/>
            </p:cNvSpPr>
            <p:nvPr userDrawn="1"/>
          </p:nvSpPr>
          <p:spPr bwMode="auto">
            <a:xfrm>
              <a:off x="4871" y="83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298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  <p:sldLayoutId id="2147484193" r:id="rId12"/>
    <p:sldLayoutId id="2147484194" r:id="rId13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omic Sans MS" pitchFamily="66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107156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投影片編號版面配置區 4">
            <a:extLst>
              <a:ext uri="{FF2B5EF4-FFF2-40B4-BE49-F238E27FC236}">
                <a16:creationId xmlns:a16="http://schemas.microsoft.com/office/drawing/2014/main" id="{58F4C2E8-ABFF-D3C3-5584-9E162102361A}"/>
              </a:ext>
            </a:extLst>
          </p:cNvPr>
          <p:cNvSpPr txBox="1">
            <a:spLocks/>
          </p:cNvSpPr>
          <p:nvPr/>
        </p:nvSpPr>
        <p:spPr bwMode="auto">
          <a:xfrm>
            <a:off x="7158466" y="638879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  <a:cs typeface="+mn-cs"/>
              </a:defRPr>
            </a:lvl9pPr>
          </a:lstStyle>
          <a:p>
            <a:fld id="{923ADF90-AE20-406B-A65B-91038BC16FD1}" type="slidenum">
              <a:rPr kumimoji="0" lang="en-US" altLang="zh-TW" b="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</a:t>
            </a:fld>
            <a:endParaRPr kumimoji="0" lang="en-US" altLang="zh-TW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20832" y="2563831"/>
            <a:ext cx="5678044" cy="93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9E7BB9F8-A6CA-2DE4-0E49-5E7DBD8977AD}"/>
              </a:ext>
            </a:extLst>
          </p:cNvPr>
          <p:cNvSpPr txBox="1"/>
          <p:nvPr/>
        </p:nvSpPr>
        <p:spPr>
          <a:xfrm>
            <a:off x="5301116" y="6519172"/>
            <a:ext cx="252028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陳玉昆老師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2025/09/07</a:t>
            </a:r>
            <a:endParaRPr lang="zh-TW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847055DD-53CE-575C-0032-EDF8385A56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942" y="5971903"/>
            <a:ext cx="680482" cy="913481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59220" y="2597151"/>
            <a:ext cx="5734617" cy="92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矩形 23"/>
          <p:cNvSpPr/>
          <p:nvPr/>
        </p:nvSpPr>
        <p:spPr bwMode="auto">
          <a:xfrm>
            <a:off x="2323272" y="1159032"/>
            <a:ext cx="4559840" cy="4079596"/>
          </a:xfrm>
          <a:prstGeom prst="rect">
            <a:avLst/>
          </a:prstGeom>
          <a:gradFill flip="none" rotWithShape="1">
            <a:gsLst>
              <a:gs pos="0">
                <a:srgbClr val="FFCCFF">
                  <a:shade val="30000"/>
                  <a:satMod val="115000"/>
                </a:srgbClr>
              </a:gs>
              <a:gs pos="50000">
                <a:srgbClr val="FFCCFF">
                  <a:shade val="67500"/>
                  <a:satMod val="115000"/>
                </a:srgbClr>
              </a:gs>
              <a:gs pos="100000">
                <a:srgbClr val="FFCCFF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新細明體" pitchFamily="18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6737570" y="2670991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成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6717070" y="3281981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長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6715815" y="3884939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成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6728007" y="4487897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良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4E4CEBA-3E9D-F1EC-49A5-C37582D434DD}"/>
              </a:ext>
            </a:extLst>
          </p:cNvPr>
          <p:cNvSpPr txBox="1"/>
          <p:nvPr/>
        </p:nvSpPr>
        <p:spPr>
          <a:xfrm>
            <a:off x="6734698" y="1477818"/>
            <a:ext cx="923330" cy="6995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努</a:t>
            </a:r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F8E7461C-2E88-4243-1634-7F773477A7A0}"/>
              </a:ext>
            </a:extLst>
          </p:cNvPr>
          <p:cNvSpPr txBox="1"/>
          <p:nvPr/>
        </p:nvSpPr>
        <p:spPr>
          <a:xfrm>
            <a:off x="6728007" y="2091101"/>
            <a:ext cx="923330" cy="6995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力</a:t>
            </a:r>
          </a:p>
        </p:txBody>
      </p:sp>
      <p:pic>
        <p:nvPicPr>
          <p:cNvPr id="2" name="Picture 2" descr="D:\Desktop\175574395017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00" r="747"/>
          <a:stretch/>
        </p:blipFill>
        <p:spPr bwMode="auto">
          <a:xfrm>
            <a:off x="2345069" y="1310857"/>
            <a:ext cx="4538043" cy="358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441890" y="2060261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習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437116" y="1460817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見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FC7ABD9-A1E9-2ACC-6E06-059B176EF480}"/>
              </a:ext>
            </a:extLst>
          </p:cNvPr>
          <p:cNvSpPr txBox="1"/>
          <p:nvPr/>
        </p:nvSpPr>
        <p:spPr>
          <a:xfrm>
            <a:off x="1442223" y="3890549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成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9E83E3C8-B4FC-EB97-8DB4-E914987E5DB4}"/>
              </a:ext>
            </a:extLst>
          </p:cNvPr>
          <p:cNvSpPr txBox="1"/>
          <p:nvPr/>
        </p:nvSpPr>
        <p:spPr>
          <a:xfrm>
            <a:off x="1442223" y="4493507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績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E795284-BFA2-5737-9141-F24D430F8712}"/>
              </a:ext>
            </a:extLst>
          </p:cNvPr>
          <p:cNvSpPr txBox="1"/>
          <p:nvPr/>
        </p:nvSpPr>
        <p:spPr>
          <a:xfrm>
            <a:off x="1444600" y="2701200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圓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20D2A8BC-695E-7ED3-22B4-DCEA267409B4}"/>
              </a:ext>
            </a:extLst>
          </p:cNvPr>
          <p:cNvSpPr txBox="1"/>
          <p:nvPr/>
        </p:nvSpPr>
        <p:spPr>
          <a:xfrm>
            <a:off x="1433932" y="3312190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滿</a:t>
            </a:r>
          </a:p>
        </p:txBody>
      </p:sp>
      <p:sp>
        <p:nvSpPr>
          <p:cNvPr id="3074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1315161" y="5202807"/>
            <a:ext cx="1872490" cy="44340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9pPr>
          </a:lstStyle>
          <a:p>
            <a:fld id="{923ADF90-AE20-406B-A65B-91038BC16FD1}" type="slidenum">
              <a:rPr kumimoji="0" lang="en-US" altLang="zh-TW" b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</a:t>
            </a:fld>
            <a:endParaRPr kumimoji="0" lang="en-US" altLang="zh-TW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D81332-55BF-771D-DDF0-620FDDCEA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479" y="5089384"/>
            <a:ext cx="6186429" cy="8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5C868187-76AF-7B11-EF8D-1B49174905C6}"/>
              </a:ext>
            </a:extLst>
          </p:cNvPr>
          <p:cNvSpPr txBox="1"/>
          <p:nvPr/>
        </p:nvSpPr>
        <p:spPr>
          <a:xfrm>
            <a:off x="2752230" y="5088766"/>
            <a:ext cx="923330" cy="6865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99C00FC-A71E-8D4C-F3BD-9FD5F0FDE5C0}"/>
              </a:ext>
            </a:extLst>
          </p:cNvPr>
          <p:cNvSpPr txBox="1"/>
          <p:nvPr/>
        </p:nvSpPr>
        <p:spPr>
          <a:xfrm>
            <a:off x="3400302" y="5087829"/>
            <a:ext cx="923330" cy="6865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業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3E68F2F-B033-4E74-26BF-BA78B018CD67}"/>
              </a:ext>
            </a:extLst>
          </p:cNvPr>
          <p:cNvSpPr txBox="1"/>
          <p:nvPr/>
        </p:nvSpPr>
        <p:spPr>
          <a:xfrm>
            <a:off x="1438528" y="5089658"/>
            <a:ext cx="923330" cy="6865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佳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B37E497A-147C-514B-31D1-718EEB176D96}"/>
              </a:ext>
            </a:extLst>
          </p:cNvPr>
          <p:cNvSpPr txBox="1"/>
          <p:nvPr/>
        </p:nvSpPr>
        <p:spPr>
          <a:xfrm>
            <a:off x="2104158" y="5089658"/>
            <a:ext cx="923330" cy="6865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績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C2483D82-A2C9-344A-61CC-846034FFE142}"/>
              </a:ext>
            </a:extLst>
          </p:cNvPr>
          <p:cNvSpPr txBox="1"/>
          <p:nvPr/>
        </p:nvSpPr>
        <p:spPr>
          <a:xfrm>
            <a:off x="4094592" y="5093165"/>
            <a:ext cx="923330" cy="6865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拔</a:t>
            </a: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347BB448-28D3-F224-D73F-C46230C170CF}"/>
              </a:ext>
            </a:extLst>
          </p:cNvPr>
          <p:cNvSpPr txBox="1"/>
          <p:nvPr/>
        </p:nvSpPr>
        <p:spPr>
          <a:xfrm>
            <a:off x="4755680" y="5084048"/>
            <a:ext cx="923330" cy="6799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崒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E67B19ED-E6DB-0B90-2EC5-9975D5A927D3}"/>
              </a:ext>
            </a:extLst>
          </p:cNvPr>
          <p:cNvSpPr txBox="1"/>
          <p:nvPr/>
        </p:nvSpPr>
        <p:spPr>
          <a:xfrm>
            <a:off x="5416526" y="5086581"/>
            <a:ext cx="923330" cy="6865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駿</a:t>
            </a: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98548973-1A18-2983-0256-A10C4E77BAF8}"/>
              </a:ext>
            </a:extLst>
          </p:cNvPr>
          <p:cNvSpPr txBox="1"/>
          <p:nvPr/>
        </p:nvSpPr>
        <p:spPr>
          <a:xfrm>
            <a:off x="6052406" y="5077464"/>
            <a:ext cx="923330" cy="6865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牙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6722110" y="5084048"/>
            <a:ext cx="923330" cy="6865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醫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1379482" y="182392"/>
            <a:ext cx="6336704" cy="994719"/>
            <a:chOff x="2051719" y="948165"/>
            <a:chExt cx="6336704" cy="99471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6708" y="948165"/>
              <a:ext cx="6241715" cy="9947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文字方塊 3"/>
            <p:cNvSpPr txBox="1"/>
            <p:nvPr/>
          </p:nvSpPr>
          <p:spPr>
            <a:xfrm>
              <a:off x="2051719" y="957282"/>
              <a:ext cx="63367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8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牙醫系</a:t>
              </a:r>
              <a:r>
                <a:rPr lang="en-US" altLang="zh-TW" sz="44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D110 </a:t>
              </a:r>
              <a:r>
                <a:rPr lang="zh-TW" altLang="en-US" sz="48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白袍典禮</a:t>
              </a:r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6735654" y="858488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成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437515" y="864666"/>
            <a:ext cx="923330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4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醫</a:t>
            </a:r>
          </a:p>
        </p:txBody>
      </p:sp>
      <p:sp>
        <p:nvSpPr>
          <p:cNvPr id="17" name="矩形 16"/>
          <p:cNvSpPr/>
          <p:nvPr/>
        </p:nvSpPr>
        <p:spPr>
          <a:xfrm>
            <a:off x="2464856" y="1509168"/>
            <a:ext cx="4502514" cy="3375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spcAft>
                <a:spcPts val="800"/>
              </a:spcAft>
            </a:pPr>
            <a:r>
              <a:rPr lang="zh-TW" altLang="zh-TW" sz="3600" dirty="0">
                <a:solidFill>
                  <a:srgbClr val="333333"/>
                </a:solidFill>
                <a:latin typeface="Aptos"/>
                <a:ea typeface="微軟正黑體"/>
                <a:cs typeface="Times New Roman"/>
              </a:rPr>
              <a:t>樹貧易空，人惰易鬆</a:t>
            </a:r>
            <a:endParaRPr lang="zh-TW" altLang="zh-TW" sz="3600" kern="100" dirty="0">
              <a:latin typeface="Aptos"/>
              <a:ea typeface="新細明體"/>
              <a:cs typeface="Times New Roman"/>
            </a:endParaRPr>
          </a:p>
          <a:p>
            <a:pPr>
              <a:lnSpc>
                <a:spcPts val="3200"/>
              </a:lnSpc>
              <a:spcAft>
                <a:spcPts val="800"/>
              </a:spcAft>
            </a:pPr>
            <a:endParaRPr lang="en-US" altLang="zh-TW" sz="3600" dirty="0">
              <a:solidFill>
                <a:srgbClr val="FF0000"/>
              </a:solidFill>
              <a:latin typeface="Aptos"/>
              <a:ea typeface="微軟正黑體"/>
              <a:cs typeface="Times New Roman"/>
            </a:endParaRPr>
          </a:p>
          <a:p>
            <a:pPr>
              <a:lnSpc>
                <a:spcPts val="3200"/>
              </a:lnSpc>
              <a:spcAft>
                <a:spcPts val="800"/>
              </a:spcAft>
            </a:pP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習醫</a:t>
            </a: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之</a:t>
            </a: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鑰</a:t>
            </a:r>
            <a:br>
              <a:rPr lang="en-US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</a:br>
            <a:endParaRPr lang="en-US" altLang="zh-TW" sz="3600" dirty="0">
              <a:solidFill>
                <a:srgbClr val="FF0000"/>
              </a:solidFill>
              <a:latin typeface="Aptos"/>
              <a:ea typeface="微軟正黑體"/>
              <a:cs typeface="Times New Roman"/>
            </a:endParaRPr>
          </a:p>
          <a:p>
            <a:pPr>
              <a:lnSpc>
                <a:spcPts val="3200"/>
              </a:lnSpc>
              <a:spcAft>
                <a:spcPts val="800"/>
              </a:spcAft>
            </a:pP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戒之以空，戒之以鬆</a:t>
            </a:r>
            <a:br>
              <a:rPr lang="en-US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</a:br>
            <a:endParaRPr lang="en-US" altLang="zh-TW" sz="3600" dirty="0">
              <a:solidFill>
                <a:srgbClr val="FF0000"/>
              </a:solidFill>
              <a:latin typeface="Aptos"/>
              <a:ea typeface="微軟正黑體"/>
              <a:cs typeface="Times New Roman"/>
            </a:endParaRPr>
          </a:p>
          <a:p>
            <a:pPr>
              <a:lnSpc>
                <a:spcPts val="3200"/>
              </a:lnSpc>
              <a:spcAft>
                <a:spcPts val="800"/>
              </a:spcAft>
            </a:pP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就</a:t>
            </a: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從此</a:t>
            </a: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刻</a:t>
            </a: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，實</a:t>
            </a: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踐</a:t>
            </a: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以終</a:t>
            </a:r>
            <a:endParaRPr lang="zh-TW" altLang="zh-TW" sz="3600" kern="100" dirty="0">
              <a:effectLst/>
              <a:latin typeface="Aptos"/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32741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23" grpId="0"/>
      <p:bldP spid="42" grpId="0"/>
      <p:bldP spid="9" grpId="0"/>
      <p:bldP spid="10" grpId="0"/>
      <p:bldP spid="11" grpId="0"/>
      <p:bldP spid="12" grpId="0"/>
      <p:bldP spid="20" grpId="0"/>
      <p:bldP spid="21" grpId="0"/>
      <p:bldP spid="7" grpId="0"/>
      <p:bldP spid="8" grpId="0"/>
      <p:bldP spid="13" grpId="0"/>
      <p:bldP spid="22" grpId="0"/>
      <p:bldP spid="43" grpId="0"/>
      <p:bldP spid="44" grpId="0"/>
      <p:bldP spid="45" grpId="0"/>
      <p:bldP spid="46" grpId="0"/>
      <p:bldP spid="41" grpId="0"/>
      <p:bldP spid="19" grpId="0"/>
      <p:bldP spid="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7164288" y="6381328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Comic Sans MS" panose="030F0702030302020204" pitchFamily="66" charset="0"/>
                <a:ea typeface="新細明體" panose="02020500000000000000" pitchFamily="18" charset="-120"/>
              </a:defRPr>
            </a:lvl9pPr>
          </a:lstStyle>
          <a:p>
            <a:fld id="{923ADF90-AE20-406B-A65B-91038BC16FD1}" type="slidenum">
              <a:rPr kumimoji="0" lang="en-US" altLang="zh-TW" b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</a:t>
            </a:fld>
            <a:endParaRPr kumimoji="0" lang="en-US" altLang="zh-TW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71600" y="-278840"/>
            <a:ext cx="7467600" cy="1023164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牙醫系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D110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白袍典禮</a:t>
            </a:r>
          </a:p>
        </p:txBody>
      </p:sp>
      <p:pic>
        <p:nvPicPr>
          <p:cNvPr id="307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592" cy="89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群組 18">
            <a:extLst>
              <a:ext uri="{FF2B5EF4-FFF2-40B4-BE49-F238E27FC236}">
                <a16:creationId xmlns:a16="http://schemas.microsoft.com/office/drawing/2014/main" id="{10C21FF5-0E1D-8687-7C74-8723E6D765D0}"/>
              </a:ext>
            </a:extLst>
          </p:cNvPr>
          <p:cNvGrpSpPr/>
          <p:nvPr/>
        </p:nvGrpSpPr>
        <p:grpSpPr>
          <a:xfrm>
            <a:off x="3218045" y="1091568"/>
            <a:ext cx="5703931" cy="2481448"/>
            <a:chOff x="1784927" y="666282"/>
            <a:chExt cx="5703931" cy="2481448"/>
          </a:xfrm>
        </p:grpSpPr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05AF55E7-05E0-8477-F02F-CC116FEEB3B9}"/>
                </a:ext>
              </a:extLst>
            </p:cNvPr>
            <p:cNvGrpSpPr/>
            <p:nvPr/>
          </p:nvGrpSpPr>
          <p:grpSpPr>
            <a:xfrm>
              <a:off x="1784927" y="963164"/>
              <a:ext cx="5703931" cy="2184566"/>
              <a:chOff x="1259640" y="1260215"/>
              <a:chExt cx="5703931" cy="2184566"/>
            </a:xfrm>
          </p:grpSpPr>
          <p:sp>
            <p:nvSpPr>
              <p:cNvPr id="23" name="＞形箭號 6"/>
              <p:cNvSpPr/>
              <p:nvPr/>
            </p:nvSpPr>
            <p:spPr>
              <a:xfrm>
                <a:off x="1259640" y="1713826"/>
                <a:ext cx="2736000" cy="1295640"/>
              </a:xfrm>
              <a:prstGeom prst="chevron">
                <a:avLst>
                  <a:gd name="adj" fmla="val 50000"/>
                </a:avLst>
              </a:prstGeom>
              <a:solidFill>
                <a:srgbClr val="92D050"/>
              </a:solidFill>
              <a:ln>
                <a:solidFill>
                  <a:srgbClr val="3A5F8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4" name="＞形箭號 7"/>
              <p:cNvSpPr/>
              <p:nvPr/>
            </p:nvSpPr>
            <p:spPr>
              <a:xfrm>
                <a:off x="3018087" y="1713826"/>
                <a:ext cx="963164" cy="1295640"/>
              </a:xfrm>
              <a:prstGeom prst="chevron">
                <a:avLst>
                  <a:gd name="adj" fmla="val 5000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rgbClr val="3A5F8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5" name="＞形箭號 9"/>
              <p:cNvSpPr/>
              <p:nvPr/>
            </p:nvSpPr>
            <p:spPr>
              <a:xfrm>
                <a:off x="4947571" y="1713466"/>
                <a:ext cx="2016000" cy="1295849"/>
              </a:xfrm>
              <a:prstGeom prst="chevron">
                <a:avLst>
                  <a:gd name="adj" fmla="val 50000"/>
                </a:avLst>
              </a:prstGeom>
              <a:solidFill>
                <a:srgbClr val="CCFFFF"/>
              </a:solidFill>
              <a:ln>
                <a:solidFill>
                  <a:srgbClr val="3A5F8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6" name="文字方塊 10"/>
              <p:cNvSpPr/>
              <p:nvPr/>
            </p:nvSpPr>
            <p:spPr>
              <a:xfrm>
                <a:off x="1805307" y="2034128"/>
                <a:ext cx="1620357" cy="629488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 algn="ctr">
                  <a:lnSpc>
                    <a:spcPts val="2100"/>
                  </a:lnSpc>
                  <a:buNone/>
                </a:pPr>
                <a:r>
                  <a:rPr lang="zh-TW" sz="22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大   學</a:t>
                </a:r>
                <a:endParaRPr lang="en-US" sz="22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ctr">
                  <a:lnSpc>
                    <a:spcPts val="2100"/>
                  </a:lnSpc>
                  <a:buNone/>
                </a:pPr>
                <a:r>
                  <a:rPr lang="zh-TW" altLang="en-US" sz="2200" b="1" strike="noStrike" spc="-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一</a:t>
                </a:r>
                <a:r>
                  <a:rPr lang="zh-TW" altLang="en-US" sz="22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sz="22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━</a:t>
                </a:r>
                <a:r>
                  <a:rPr lang="zh-TW" altLang="en-US" sz="22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四</a:t>
                </a:r>
                <a:r>
                  <a:rPr lang="zh-TW" altLang="zh-TW" sz="2200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年級</a:t>
                </a:r>
                <a:endParaRPr lang="en-US" altLang="zh-TW" sz="2200" b="1" strike="noStrike" spc="-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7" name="文字方塊 11"/>
              <p:cNvSpPr/>
              <p:nvPr/>
            </p:nvSpPr>
            <p:spPr>
              <a:xfrm rot="2655566">
                <a:off x="3860889" y="2194015"/>
                <a:ext cx="386814" cy="829543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zh-TW" sz="1600" b="1" strike="noStrike" spc="-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六</a:t>
                </a:r>
                <a:endParaRPr lang="en-US" sz="1600" b="0" strike="noStrike" spc="-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100000"/>
                  </a:lnSpc>
                  <a:buNone/>
                </a:pPr>
                <a:r>
                  <a:rPr lang="zh-TW" sz="16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年</a:t>
                </a:r>
                <a:endParaRPr lang="en-US" sz="16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>
                  <a:lnSpc>
                    <a:spcPct val="100000"/>
                  </a:lnSpc>
                  <a:buNone/>
                </a:pPr>
                <a:r>
                  <a:rPr lang="zh-TW" sz="16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級</a:t>
                </a:r>
                <a:endParaRPr lang="en-US" sz="16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8" name="文字方塊 13"/>
              <p:cNvSpPr/>
              <p:nvPr/>
            </p:nvSpPr>
            <p:spPr>
              <a:xfrm>
                <a:off x="5709939" y="2059468"/>
                <a:ext cx="694462" cy="706432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zh-TW" sz="20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部定</a:t>
                </a:r>
                <a:endParaRPr lang="en-US" sz="20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ctr">
                  <a:lnSpc>
                    <a:spcPct val="100000"/>
                  </a:lnSpc>
                  <a:buNone/>
                </a:pPr>
                <a:r>
                  <a:rPr lang="zh-TW" sz="20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</a:t>
                </a:r>
                <a:endParaRPr lang="en-US" sz="20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9" name="＞形箭號 8"/>
              <p:cNvSpPr/>
              <p:nvPr/>
            </p:nvSpPr>
            <p:spPr>
              <a:xfrm>
                <a:off x="3931785" y="1716505"/>
                <a:ext cx="1656000" cy="1295640"/>
              </a:xfrm>
              <a:prstGeom prst="chevron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rgbClr val="3A5F8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30" name="向下箭號 15"/>
              <p:cNvSpPr/>
              <p:nvPr/>
            </p:nvSpPr>
            <p:spPr>
              <a:xfrm>
                <a:off x="2896932" y="1260215"/>
                <a:ext cx="76703" cy="443419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4F81BD"/>
              </a:solidFill>
              <a:ln>
                <a:solidFill>
                  <a:srgbClr val="3A5F8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31" name="文字方塊 16"/>
              <p:cNvSpPr/>
              <p:nvPr/>
            </p:nvSpPr>
            <p:spPr>
              <a:xfrm>
                <a:off x="2265979" y="1266561"/>
                <a:ext cx="779664" cy="502851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 anchor="t">
                <a:spAutoFit/>
              </a:bodyPr>
              <a:lstStyle/>
              <a:p>
                <a:pPr algn="ctr">
                  <a:lnSpc>
                    <a:spcPts val="1600"/>
                  </a:lnSpc>
                  <a:buNone/>
                </a:pPr>
                <a:r>
                  <a:rPr lang="zh-TW" sz="18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一階國考</a:t>
                </a:r>
                <a:endParaRPr lang="en-US" sz="18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文字方塊 18"/>
              <p:cNvSpPr/>
              <p:nvPr/>
            </p:nvSpPr>
            <p:spPr>
              <a:xfrm>
                <a:off x="3208958" y="1264086"/>
                <a:ext cx="764640" cy="502851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 anchor="t">
                <a:spAutoFit/>
              </a:bodyPr>
              <a:lstStyle/>
              <a:p>
                <a:pPr algn="ctr">
                  <a:lnSpc>
                    <a:spcPts val="1600"/>
                  </a:lnSpc>
                  <a:buNone/>
                </a:pPr>
                <a:r>
                  <a:rPr lang="zh-TW" altLang="zh-TW" sz="1600" b="1" strike="noStrike" spc="-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二階國考</a:t>
                </a:r>
                <a:endParaRPr lang="en-US" altLang="zh-TW" sz="1600" b="0" strike="noStrike" spc="-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直線單箭頭接點 22"/>
              <p:cNvSpPr/>
              <p:nvPr/>
            </p:nvSpPr>
            <p:spPr>
              <a:xfrm>
                <a:off x="1259640" y="3089687"/>
                <a:ext cx="270000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34" name="文字方塊 27"/>
              <p:cNvSpPr/>
              <p:nvPr/>
            </p:nvSpPr>
            <p:spPr>
              <a:xfrm>
                <a:off x="2435216" y="3064822"/>
                <a:ext cx="550192" cy="367878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18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6</a:t>
                </a:r>
                <a:r>
                  <a:rPr lang="zh-TW" sz="18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年</a:t>
                </a:r>
                <a:endParaRPr lang="en-US" sz="18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5" name="直線單箭頭接點 28"/>
              <p:cNvSpPr/>
              <p:nvPr/>
            </p:nvSpPr>
            <p:spPr>
              <a:xfrm>
                <a:off x="3941617" y="3093803"/>
                <a:ext cx="100584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36" name="文字方塊 29"/>
              <p:cNvSpPr/>
              <p:nvPr/>
            </p:nvSpPr>
            <p:spPr>
              <a:xfrm>
                <a:off x="4183425" y="3076903"/>
                <a:ext cx="550192" cy="367878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18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r>
                  <a:rPr lang="zh-TW" sz="18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年</a:t>
                </a:r>
                <a:endParaRPr lang="en-US" sz="18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7" name="直線單箭頭接點 32"/>
              <p:cNvSpPr/>
              <p:nvPr/>
            </p:nvSpPr>
            <p:spPr>
              <a:xfrm>
                <a:off x="4927907" y="3108541"/>
                <a:ext cx="139356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38" name="文字方塊 33"/>
              <p:cNvSpPr/>
              <p:nvPr/>
            </p:nvSpPr>
            <p:spPr>
              <a:xfrm>
                <a:off x="5166555" y="3073529"/>
                <a:ext cx="985696" cy="367878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18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2-3</a:t>
                </a:r>
                <a:r>
                  <a:rPr lang="en-US" altLang="zh-TW" sz="18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.5</a:t>
                </a:r>
                <a:r>
                  <a:rPr lang="zh-TW" sz="18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年</a:t>
                </a:r>
                <a:endParaRPr lang="en-US" sz="18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9" name="文字方塊 47"/>
              <p:cNvSpPr/>
              <p:nvPr/>
            </p:nvSpPr>
            <p:spPr>
              <a:xfrm rot="3132186">
                <a:off x="3597231" y="1886916"/>
                <a:ext cx="787052" cy="3371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altLang="zh-TW" sz="16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sz="16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實 習</a:t>
                </a:r>
                <a:r>
                  <a:rPr lang="en-US" altLang="zh-TW" sz="16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sz="16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0" name="矩形 48"/>
              <p:cNvSpPr/>
              <p:nvPr/>
            </p:nvSpPr>
            <p:spPr>
              <a:xfrm>
                <a:off x="1727207" y="2708742"/>
                <a:ext cx="1172523" cy="29093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zh-TW" sz="1300" b="1" strike="noStrike" spc="-1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英語檢定考試</a:t>
                </a:r>
                <a:endParaRPr lang="en-US" sz="1300" b="0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1" name="文字方塊 23"/>
              <p:cNvSpPr/>
              <p:nvPr/>
            </p:nvSpPr>
            <p:spPr>
              <a:xfrm>
                <a:off x="4516359" y="2051144"/>
                <a:ext cx="887785" cy="603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 algn="ctr">
                  <a:lnSpc>
                    <a:spcPts val="2001"/>
                  </a:lnSpc>
                  <a:buNone/>
                </a:pPr>
                <a:r>
                  <a:rPr lang="en-US" sz="1600" b="1" strike="noStrike" spc="-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軟正黑體"/>
                    <a:cs typeface="Times New Roman" panose="02020603050405020304" pitchFamily="18" charset="0"/>
                  </a:rPr>
                  <a:t>PGY</a:t>
                </a:r>
                <a:endParaRPr lang="en-US" sz="1600" b="0" strike="noStrike" spc="-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ts val="2001"/>
                  </a:lnSpc>
                  <a:buNone/>
                </a:pPr>
                <a:r>
                  <a:rPr lang="en-US" sz="1600" b="1" strike="noStrike" spc="-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軟正黑體"/>
                    <a:cs typeface="Times New Roman" panose="02020603050405020304" pitchFamily="18" charset="0"/>
                  </a:rPr>
                  <a:t>(Y1-Y2)</a:t>
                </a:r>
                <a:endParaRPr lang="en-US" sz="1800" b="0" strike="noStrike" spc="-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向下箭號 15">
                <a:extLst>
                  <a:ext uri="{FF2B5EF4-FFF2-40B4-BE49-F238E27FC236}">
                    <a16:creationId xmlns:a16="http://schemas.microsoft.com/office/drawing/2014/main" id="{95327ABE-A703-5C83-03BB-BB4910E0FC49}"/>
                  </a:ext>
                </a:extLst>
              </p:cNvPr>
              <p:cNvSpPr/>
              <p:nvPr/>
            </p:nvSpPr>
            <p:spPr>
              <a:xfrm>
                <a:off x="3817702" y="1288901"/>
                <a:ext cx="126820" cy="407279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4F81BD"/>
              </a:solidFill>
              <a:ln>
                <a:solidFill>
                  <a:srgbClr val="3A5F8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21" name="文字方塊 18">
              <a:extLst>
                <a:ext uri="{FF2B5EF4-FFF2-40B4-BE49-F238E27FC236}">
                  <a16:creationId xmlns:a16="http://schemas.microsoft.com/office/drawing/2014/main" id="{56918F28-4629-2348-D3FB-3CA71BFFCA46}"/>
                </a:ext>
              </a:extLst>
            </p:cNvPr>
            <p:cNvSpPr/>
            <p:nvPr/>
          </p:nvSpPr>
          <p:spPr>
            <a:xfrm>
              <a:off x="4341704" y="666282"/>
              <a:ext cx="707584" cy="367878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algn="ctr">
                <a:buNone/>
              </a:pPr>
              <a:r>
                <a:rPr lang="zh-TW" altLang="en-US" sz="1800" b="1" strike="noStrike" spc="-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畢業</a:t>
              </a:r>
              <a:endParaRPr lang="en-US" altLang="zh-TW" sz="1800" b="0" strike="noStrike" spc="-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2" name="文字方塊 18">
              <a:extLst>
                <a:ext uri="{FF2B5EF4-FFF2-40B4-BE49-F238E27FC236}">
                  <a16:creationId xmlns:a16="http://schemas.microsoft.com/office/drawing/2014/main" id="{EB33C42A-12BC-2D97-C164-277A8A8CD5E7}"/>
                </a:ext>
              </a:extLst>
            </p:cNvPr>
            <p:cNvSpPr/>
            <p:nvPr/>
          </p:nvSpPr>
          <p:spPr>
            <a:xfrm>
              <a:off x="4480873" y="1038704"/>
              <a:ext cx="2361161" cy="367878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algn="ctr">
                <a:buNone/>
              </a:pPr>
              <a:r>
                <a:rPr lang="zh-TW" altLang="en-US" sz="1800" b="1" strike="noStrike" spc="-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執       業</a:t>
              </a:r>
              <a:endParaRPr lang="en-US" altLang="zh-TW" sz="1800" b="0" strike="noStrike" spc="-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419F1DA1-2287-0F45-A320-9511245ABCD9}"/>
              </a:ext>
            </a:extLst>
          </p:cNvPr>
          <p:cNvGrpSpPr/>
          <p:nvPr/>
        </p:nvGrpSpPr>
        <p:grpSpPr>
          <a:xfrm>
            <a:off x="1652352" y="3580496"/>
            <a:ext cx="5186665" cy="3023616"/>
            <a:chOff x="2123728" y="3635192"/>
            <a:chExt cx="5186665" cy="302361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D200D44-5B34-F1AA-A8B5-B9624B169E93}"/>
                </a:ext>
              </a:extLst>
            </p:cNvPr>
            <p:cNvSpPr/>
            <p:nvPr/>
          </p:nvSpPr>
          <p:spPr bwMode="auto">
            <a:xfrm>
              <a:off x="2123728" y="3635192"/>
              <a:ext cx="5186665" cy="3023616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5000"/>
                    <a:shade val="30000"/>
                    <a:satMod val="115000"/>
                  </a:schemeClr>
                </a:gs>
                <a:gs pos="50000">
                  <a:schemeClr val="accent3">
                    <a:lumMod val="85000"/>
                    <a:shade val="67500"/>
                    <a:satMod val="115000"/>
                  </a:schemeClr>
                </a:gs>
                <a:gs pos="100000">
                  <a:schemeClr val="accent3">
                    <a:lumMod val="8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新細明體" pitchFamily="18" charset="-120"/>
              </a:endParaRPr>
            </a:p>
          </p:txBody>
        </p:sp>
        <p:grpSp>
          <p:nvGrpSpPr>
            <p:cNvPr id="43" name="群組 42">
              <a:extLst>
                <a:ext uri="{FF2B5EF4-FFF2-40B4-BE49-F238E27FC236}">
                  <a16:creationId xmlns:a16="http://schemas.microsoft.com/office/drawing/2014/main" id="{6FE6E58A-0F27-4D0C-347B-381EB27B3605}"/>
                </a:ext>
              </a:extLst>
            </p:cNvPr>
            <p:cNvGrpSpPr/>
            <p:nvPr/>
          </p:nvGrpSpPr>
          <p:grpSpPr>
            <a:xfrm>
              <a:off x="2318625" y="3700263"/>
              <a:ext cx="4784476" cy="2871561"/>
              <a:chOff x="2068679" y="3196207"/>
              <a:chExt cx="4784476" cy="2871561"/>
            </a:xfrm>
          </p:grpSpPr>
          <p:cxnSp>
            <p:nvCxnSpPr>
              <p:cNvPr id="45" name="直線單箭頭接點 44">
                <a:extLst>
                  <a:ext uri="{FF2B5EF4-FFF2-40B4-BE49-F238E27FC236}">
                    <a16:creationId xmlns:a16="http://schemas.microsoft.com/office/drawing/2014/main" id="{C6C4F42D-1D68-AE13-A86D-B11D67FE5A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22280" y="3741819"/>
                <a:ext cx="838312" cy="623285"/>
              </a:xfrm>
              <a:prstGeom prst="straightConnector1">
                <a:avLst/>
              </a:prstGeom>
              <a:ln w="7620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6" name="直線單箭頭接點 45">
                <a:extLst>
                  <a:ext uri="{FF2B5EF4-FFF2-40B4-BE49-F238E27FC236}">
                    <a16:creationId xmlns:a16="http://schemas.microsoft.com/office/drawing/2014/main" id="{B5437045-183B-5BE1-F18E-A8EE1D71BD7E}"/>
                  </a:ext>
                </a:extLst>
              </p:cNvPr>
              <p:cNvCxnSpPr>
                <a:cxnSpLocks/>
                <a:stCxn id="50" idx="2"/>
                <a:endCxn id="44" idx="3"/>
              </p:cNvCxnSpPr>
              <p:nvPr/>
            </p:nvCxnSpPr>
            <p:spPr>
              <a:xfrm flipH="1">
                <a:off x="5101840" y="4935212"/>
                <a:ext cx="1116135" cy="834410"/>
              </a:xfrm>
              <a:prstGeom prst="straightConnector1">
                <a:avLst/>
              </a:prstGeom>
              <a:ln w="7620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7" name="直線單箭頭接點 46">
                <a:extLst>
                  <a:ext uri="{FF2B5EF4-FFF2-40B4-BE49-F238E27FC236}">
                    <a16:creationId xmlns:a16="http://schemas.microsoft.com/office/drawing/2014/main" id="{2F5AAAB7-7D86-57C6-2FD0-151D5F02EB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82428" y="3644681"/>
                <a:ext cx="995277" cy="819724"/>
              </a:xfrm>
              <a:prstGeom prst="straightConnector1">
                <a:avLst/>
              </a:prstGeom>
              <a:ln w="7620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8" name="直線單箭頭接點 47">
                <a:extLst>
                  <a:ext uri="{FF2B5EF4-FFF2-40B4-BE49-F238E27FC236}">
                    <a16:creationId xmlns:a16="http://schemas.microsoft.com/office/drawing/2014/main" id="{9AA71AD1-DCB2-0A7D-36D9-9A1F9C4AA1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991989" y="4931336"/>
                <a:ext cx="898017" cy="637766"/>
              </a:xfrm>
              <a:prstGeom prst="straightConnector1">
                <a:avLst/>
              </a:prstGeom>
              <a:ln w="7620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49" name="文字方塊 48">
                <a:extLst>
                  <a:ext uri="{FF2B5EF4-FFF2-40B4-BE49-F238E27FC236}">
                    <a16:creationId xmlns:a16="http://schemas.microsoft.com/office/drawing/2014/main" id="{CEE2D0F2-6064-7D9E-B4D3-F69177E5AFA5}"/>
                  </a:ext>
                </a:extLst>
              </p:cNvPr>
              <p:cNvSpPr txBox="1"/>
              <p:nvPr/>
            </p:nvSpPr>
            <p:spPr>
              <a:xfrm>
                <a:off x="3851920" y="3196207"/>
                <a:ext cx="1270360" cy="59629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0">
                <a:solidFill>
                  <a:schemeClr val="tx1"/>
                </a:solidFill>
              </a:ln>
            </p:spPr>
            <p:txBody>
              <a:bodyPr lIns="90000" tIns="45000" rIns="90000" bIns="45000" anchor="t">
                <a:noAutofit/>
              </a:bodyPr>
              <a:lstStyle/>
              <a:p>
                <a:pPr algn="ctr"/>
                <a:r>
                  <a:rPr lang="zh-TW" sz="3600" b="1" strike="noStrike" spc="-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熱</a:t>
                </a:r>
                <a:r>
                  <a:rPr lang="zh-TW" altLang="en-US" sz="3600" b="1" strike="noStrike" spc="-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忱</a:t>
                </a:r>
                <a:endParaRPr lang="en-US" sz="3600" b="1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50" name="文字方塊 49">
                <a:extLst>
                  <a:ext uri="{FF2B5EF4-FFF2-40B4-BE49-F238E27FC236}">
                    <a16:creationId xmlns:a16="http://schemas.microsoft.com/office/drawing/2014/main" id="{B0645664-5B97-37CF-13DF-9931174C4E03}"/>
                  </a:ext>
                </a:extLst>
              </p:cNvPr>
              <p:cNvSpPr txBox="1"/>
              <p:nvPr/>
            </p:nvSpPr>
            <p:spPr>
              <a:xfrm>
                <a:off x="5582795" y="4358103"/>
                <a:ext cx="1270360" cy="577109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0">
                <a:solidFill>
                  <a:schemeClr val="tx1"/>
                </a:solidFill>
              </a:ln>
            </p:spPr>
            <p:txBody>
              <a:bodyPr lIns="90000" tIns="45000" rIns="90000" bIns="45000" anchor="t">
                <a:noAutofit/>
              </a:bodyPr>
              <a:lstStyle/>
              <a:p>
                <a:pPr algn="ctr"/>
                <a:r>
                  <a:rPr lang="zh-TW" altLang="en-US" sz="3600" b="1" strike="noStrike" spc="-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努力</a:t>
                </a:r>
                <a:endParaRPr lang="en-US" sz="3600" b="1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51" name="文字方塊 50">
                <a:extLst>
                  <a:ext uri="{FF2B5EF4-FFF2-40B4-BE49-F238E27FC236}">
                    <a16:creationId xmlns:a16="http://schemas.microsoft.com/office/drawing/2014/main" id="{0B0BA389-007A-6C84-4784-C849EBBD6DE4}"/>
                  </a:ext>
                </a:extLst>
              </p:cNvPr>
              <p:cNvSpPr txBox="1"/>
              <p:nvPr/>
            </p:nvSpPr>
            <p:spPr>
              <a:xfrm>
                <a:off x="2068679" y="4363124"/>
                <a:ext cx="1270360" cy="577110"/>
              </a:xfrm>
              <a:prstGeom prst="rect">
                <a:avLst/>
              </a:prstGeom>
              <a:solidFill>
                <a:srgbClr val="CCFF66"/>
              </a:solidFill>
              <a:ln w="0">
                <a:solidFill>
                  <a:schemeClr val="tx1"/>
                </a:solidFill>
              </a:ln>
            </p:spPr>
            <p:txBody>
              <a:bodyPr lIns="90000" tIns="45000" rIns="90000" bIns="45000" anchor="t">
                <a:noAutofit/>
              </a:bodyPr>
              <a:lstStyle/>
              <a:p>
                <a:r>
                  <a:rPr lang="zh-TW" altLang="en-US" sz="3600" b="1" strike="noStrike" spc="-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果效</a:t>
                </a:r>
                <a:endParaRPr lang="en-US" sz="3600" b="1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4" name="文字方塊 43">
                <a:extLst>
                  <a:ext uri="{FF2B5EF4-FFF2-40B4-BE49-F238E27FC236}">
                    <a16:creationId xmlns:a16="http://schemas.microsoft.com/office/drawing/2014/main" id="{F058D3B2-BACA-1C4A-F9B7-14E1F705818F}"/>
                  </a:ext>
                </a:extLst>
              </p:cNvPr>
              <p:cNvSpPr txBox="1"/>
              <p:nvPr/>
            </p:nvSpPr>
            <p:spPr>
              <a:xfrm>
                <a:off x="3851920" y="5471476"/>
                <a:ext cx="1249920" cy="59629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0">
                <a:solidFill>
                  <a:schemeClr val="tx1"/>
                </a:solidFill>
              </a:ln>
            </p:spPr>
            <p:txBody>
              <a:bodyPr lIns="90000" tIns="45000" rIns="90000" bIns="45000" anchor="t">
                <a:noAutofit/>
              </a:bodyPr>
              <a:lstStyle/>
              <a:p>
                <a:pPr algn="ctr"/>
                <a:r>
                  <a:rPr lang="zh-TW" sz="3600" b="1" strike="noStrike" spc="-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勤</a:t>
                </a:r>
                <a:r>
                  <a:rPr lang="zh-TW" altLang="en-US" sz="3600" b="1" strike="noStrike" spc="-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sz="3600" b="1" strike="noStrike" spc="-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奮</a:t>
                </a:r>
                <a:endParaRPr lang="en-US" sz="3600" b="1" strike="noStrike" spc="-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pic>
        <p:nvPicPr>
          <p:cNvPr id="3" name="Picture 2" descr="D:\Desktop\白袍典禮 新生座談files(All)\110新生座談\line_10587444737782.jpg">
            <a:extLst>
              <a:ext uri="{FF2B5EF4-FFF2-40B4-BE49-F238E27FC236}">
                <a16:creationId xmlns:a16="http://schemas.microsoft.com/office/drawing/2014/main" id="{2DF5B33C-9639-95B7-5EF4-4D1FE2EE1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8" y="1100501"/>
            <a:ext cx="3125939" cy="2144554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版面配置區 2">
            <a:extLst>
              <a:ext uri="{FF2B5EF4-FFF2-40B4-BE49-F238E27FC236}">
                <a16:creationId xmlns:a16="http://schemas.microsoft.com/office/drawing/2014/main" id="{A3B6D36E-8DED-F30E-ADD1-43D5EE6004C0}"/>
              </a:ext>
            </a:extLst>
          </p:cNvPr>
          <p:cNvSpPr txBox="1">
            <a:spLocks/>
          </p:cNvSpPr>
          <p:nvPr/>
        </p:nvSpPr>
        <p:spPr>
          <a:xfrm>
            <a:off x="-63876" y="3263819"/>
            <a:ext cx="3125939" cy="36722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另一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起跑點上的你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準備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好嗎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？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52" name="Picture 23" descr="cros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133" y="3645567"/>
            <a:ext cx="823796" cy="7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3" descr="cros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366" y="4080511"/>
            <a:ext cx="823796" cy="7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23" descr="cros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829" y="4792641"/>
            <a:ext cx="823796" cy="7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3" descr="cros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307" y="5488755"/>
            <a:ext cx="823796" cy="7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3" descr="cros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512" y="5910589"/>
            <a:ext cx="823796" cy="7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3" descr="cros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80" y="5304647"/>
            <a:ext cx="823796" cy="7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23" descr="cros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340" y="4099952"/>
            <a:ext cx="823796" cy="7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向上箭號 6"/>
          <p:cNvSpPr/>
          <p:nvPr/>
        </p:nvSpPr>
        <p:spPr bwMode="auto">
          <a:xfrm>
            <a:off x="2798348" y="4838717"/>
            <a:ext cx="294877" cy="50717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新細明體" pitchFamily="18" charset="-120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45873D36-CF63-078D-4E34-F858BEA832AA}"/>
              </a:ext>
            </a:extLst>
          </p:cNvPr>
          <p:cNvSpPr txBox="1"/>
          <p:nvPr/>
        </p:nvSpPr>
        <p:spPr>
          <a:xfrm>
            <a:off x="3281507" y="4630639"/>
            <a:ext cx="1928733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sym typeface="Wingdings"/>
              </a:rPr>
              <a:t></a:t>
            </a:r>
            <a:r>
              <a:rPr lang="en-US" altLang="zh-TW" dirty="0"/>
              <a:t>Well-Prepare</a:t>
            </a:r>
          </a:p>
          <a:p>
            <a:r>
              <a:rPr lang="en-US" altLang="zh-TW" dirty="0">
                <a:solidFill>
                  <a:srgbClr val="FF0000"/>
                </a:solidFill>
                <a:sym typeface="Wingdings"/>
              </a:rPr>
              <a:t></a:t>
            </a:r>
            <a:r>
              <a:rPr lang="en-US" altLang="zh-TW" dirty="0"/>
              <a:t>Think Positive</a:t>
            </a:r>
          </a:p>
          <a:p>
            <a:r>
              <a:rPr lang="en-US" altLang="zh-TW" dirty="0">
                <a:solidFill>
                  <a:srgbClr val="FF0000"/>
                </a:solidFill>
                <a:sym typeface="Wingdings"/>
              </a:rPr>
              <a:t></a:t>
            </a:r>
            <a:r>
              <a:rPr lang="en-US" altLang="zh-TW" dirty="0"/>
              <a:t>Be Persistent</a:t>
            </a:r>
            <a:endParaRPr lang="zh-TW" altLang="en-US" dirty="0"/>
          </a:p>
        </p:txBody>
      </p:sp>
      <p:sp>
        <p:nvSpPr>
          <p:cNvPr id="61" name="向上箭號 60"/>
          <p:cNvSpPr/>
          <p:nvPr/>
        </p:nvSpPr>
        <p:spPr bwMode="auto">
          <a:xfrm rot="10800000">
            <a:off x="2774803" y="4852680"/>
            <a:ext cx="317709" cy="530273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新細明體" pitchFamily="18" charset="-120"/>
            </a:endParaRPr>
          </a:p>
        </p:txBody>
      </p:sp>
      <p:sp>
        <p:nvSpPr>
          <p:cNvPr id="9" name="向上箭號 8"/>
          <p:cNvSpPr/>
          <p:nvPr/>
        </p:nvSpPr>
        <p:spPr bwMode="auto">
          <a:xfrm>
            <a:off x="2781224" y="4868213"/>
            <a:ext cx="311220" cy="48920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新細明體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849669" y="3581336"/>
            <a:ext cx="954107" cy="3022776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2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拒絕負面消極的想法</a:t>
            </a:r>
            <a:endParaRPr lang="en-US" altLang="zh-TW" sz="2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不讓挫敗在內心紮根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378002B-60B1-4017-0CB3-486C35CB400B}"/>
              </a:ext>
            </a:extLst>
          </p:cNvPr>
          <p:cNvSpPr txBox="1"/>
          <p:nvPr/>
        </p:nvSpPr>
        <p:spPr>
          <a:xfrm>
            <a:off x="3347864" y="669913"/>
            <a:ext cx="5019900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Career Flowchart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KMU Dental Students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版面配置區 2">
            <a:extLst>
              <a:ext uri="{FF2B5EF4-FFF2-40B4-BE49-F238E27FC236}">
                <a16:creationId xmlns:a16="http://schemas.microsoft.com/office/drawing/2014/main" id="{82EFD6CA-C0F3-1959-AE05-6238C8E45003}"/>
              </a:ext>
            </a:extLst>
          </p:cNvPr>
          <p:cNvSpPr txBox="1">
            <a:spLocks/>
          </p:cNvSpPr>
          <p:nvPr/>
        </p:nvSpPr>
        <p:spPr>
          <a:xfrm>
            <a:off x="1825126" y="1109400"/>
            <a:ext cx="1253078" cy="367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D110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同學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文字方塊 47">
            <a:extLst>
              <a:ext uri="{FF2B5EF4-FFF2-40B4-BE49-F238E27FC236}">
                <a16:creationId xmlns:a16="http://schemas.microsoft.com/office/drawing/2014/main" id="{F20E4F42-9F48-B799-3FFB-9662B50D95B5}"/>
              </a:ext>
            </a:extLst>
          </p:cNvPr>
          <p:cNvSpPr/>
          <p:nvPr/>
        </p:nvSpPr>
        <p:spPr>
          <a:xfrm rot="3118952">
            <a:off x="5092469" y="2032523"/>
            <a:ext cx="787052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altLang="zh-TW" sz="1600" b="1" strike="noStrike" spc="-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strike="noStrike" spc="-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見</a:t>
            </a:r>
            <a:r>
              <a:rPr lang="zh-TW" sz="1600" b="1" strike="noStrike" spc="-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習</a:t>
            </a:r>
            <a:r>
              <a:rPr lang="en-US" altLang="zh-TW" sz="1600" b="1" strike="noStrike" spc="-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sz="1600" b="0" strike="noStrike" spc="-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7263FA6-89C4-48F7-F100-8F661CC3F7DF}"/>
              </a:ext>
            </a:extLst>
          </p:cNvPr>
          <p:cNvSpPr/>
          <p:nvPr/>
        </p:nvSpPr>
        <p:spPr>
          <a:xfrm rot="2301600">
            <a:off x="5242527" y="2407356"/>
            <a:ext cx="438374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zh-TW" altLang="en-US" sz="1600" b="1" strike="noStrike" spc="-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sz="1600" b="1" strike="noStrike" spc="-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endParaRPr lang="en-US" sz="1600" b="0" strike="noStrike" spc="-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None/>
            </a:pPr>
            <a:r>
              <a:rPr lang="zh-TW" sz="1600" b="1" strike="noStrike" spc="-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級</a:t>
            </a:r>
            <a:endParaRPr lang="en-US" sz="1600" b="0" strike="noStrike" spc="-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45117E78-D533-85D1-8FA8-05387B7E665A}"/>
              </a:ext>
            </a:extLst>
          </p:cNvPr>
          <p:cNvCxnSpPr/>
          <p:nvPr/>
        </p:nvCxnSpPr>
        <p:spPr bwMode="auto">
          <a:xfrm>
            <a:off x="5455760" y="1841701"/>
            <a:ext cx="45347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F1757ADC-6D62-6BC6-1CCA-1D41082E598D}"/>
              </a:ext>
            </a:extLst>
          </p:cNvPr>
          <p:cNvCxnSpPr/>
          <p:nvPr/>
        </p:nvCxnSpPr>
        <p:spPr bwMode="auto">
          <a:xfrm>
            <a:off x="5450848" y="3137784"/>
            <a:ext cx="45347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27046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0" grpId="0" animBg="1"/>
      <p:bldP spid="61" grpId="0" animBg="1"/>
      <p:bldP spid="61" grpId="1" animBg="1"/>
      <p:bldP spid="9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5D7D4A3-DAC5-48E8-427E-7BD8D9CE6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7892" y="6400800"/>
            <a:ext cx="1905000" cy="457200"/>
          </a:xfrm>
        </p:spPr>
        <p:txBody>
          <a:bodyPr/>
          <a:lstStyle/>
          <a:p>
            <a:fld id="{B581DBC0-1250-424A-BC26-9FFEF7A9EBD9}" type="slidenum">
              <a:rPr lang="zh-TW" altLang="en-US" smtClean="0">
                <a:solidFill>
                  <a:srgbClr val="000000"/>
                </a:solidFill>
              </a:rPr>
              <a:pPr/>
              <a:t>3</a:t>
            </a:fld>
            <a:endParaRPr lang="en-US" altLang="zh-TW" dirty="0">
              <a:solidFill>
                <a:srgbClr val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1165F8-60BA-7133-6F60-F6D7B01A5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-27384"/>
            <a:ext cx="5832648" cy="10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kern="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牙醫系</a:t>
            </a:r>
            <a:r>
              <a:rPr lang="en-US" altLang="zh-TW" b="1" kern="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D110</a:t>
            </a:r>
            <a:r>
              <a:rPr lang="zh-TW" altLang="en-US" b="1" kern="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白袍典禮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956894-271E-767C-CAA5-78C82B115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57" y="0"/>
            <a:ext cx="107156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E2B9C62-350D-608C-DAE5-32ED94048BBC}"/>
              </a:ext>
            </a:extLst>
          </p:cNvPr>
          <p:cNvSpPr/>
          <p:nvPr/>
        </p:nvSpPr>
        <p:spPr>
          <a:xfrm>
            <a:off x="2407986" y="4829631"/>
            <a:ext cx="4379041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見 習 順 利 圓 滿</a:t>
            </a:r>
            <a:endParaRPr lang="zh-TW" alt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5904" y="980728"/>
            <a:ext cx="7429420" cy="1569660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家長</a:t>
            </a:r>
            <a:r>
              <a:rPr lang="zh-TW" altLang="zh-TW" sz="48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、</a:t>
            </a:r>
            <a:r>
              <a:rPr lang="zh-TW" altLang="en-U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師長</a:t>
            </a:r>
            <a:r>
              <a:rPr lang="zh-TW" altLang="zh-TW" sz="48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、</a:t>
            </a:r>
            <a:r>
              <a:rPr lang="zh-TW" altLang="en-U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老師</a:t>
            </a:r>
            <a:r>
              <a:rPr lang="zh-TW" altLang="zh-TW" sz="48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、</a:t>
            </a:r>
            <a:r>
              <a:rPr lang="zh-TW" altLang="en-U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同學</a:t>
            </a:r>
          </a:p>
          <a:p>
            <a:pPr algn="ctr"/>
            <a:r>
              <a:rPr lang="zh-TW" altLang="en-U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身體健康 萬事如意</a:t>
            </a:r>
            <a:endParaRPr lang="zh-TW" altLang="en-US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 descr="figure 2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49" t="21109" r="35757" b="28648"/>
          <a:stretch/>
        </p:blipFill>
        <p:spPr bwMode="auto">
          <a:xfrm>
            <a:off x="7596336" y="5157192"/>
            <a:ext cx="1008112" cy="13681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8E1EA90-7026-322E-D4A4-6DC58D8CCDD1}"/>
              </a:ext>
            </a:extLst>
          </p:cNvPr>
          <p:cNvSpPr/>
          <p:nvPr/>
        </p:nvSpPr>
        <p:spPr>
          <a:xfrm>
            <a:off x="2398154" y="2492896"/>
            <a:ext cx="4502514" cy="2410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zh-TW" altLang="zh-TW" sz="3600" dirty="0">
                <a:solidFill>
                  <a:srgbClr val="333333"/>
                </a:solidFill>
                <a:latin typeface="Aptos"/>
                <a:ea typeface="微軟正黑體"/>
                <a:cs typeface="Times New Roman"/>
              </a:rPr>
              <a:t>樹貧易空，人惰易鬆</a:t>
            </a:r>
            <a:endParaRPr lang="zh-TW" altLang="zh-TW" sz="3600" kern="100" dirty="0">
              <a:latin typeface="Aptos"/>
              <a:ea typeface="新細明體"/>
              <a:cs typeface="Times New Roman"/>
            </a:endParaRPr>
          </a:p>
          <a:p>
            <a:pPr>
              <a:spcAft>
                <a:spcPts val="800"/>
              </a:spcAft>
            </a:pP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習醫</a:t>
            </a: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之</a:t>
            </a: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鑰</a:t>
            </a:r>
            <a:br>
              <a:rPr lang="en-US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</a:b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戒之以空，戒之以鬆</a:t>
            </a:r>
            <a:br>
              <a:rPr lang="en-US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</a:b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就</a:t>
            </a: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從此</a:t>
            </a: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刻</a:t>
            </a: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，實</a:t>
            </a:r>
            <a:r>
              <a:rPr lang="zh-TW" altLang="en-US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踐</a:t>
            </a:r>
            <a:r>
              <a:rPr lang="zh-TW" altLang="zh-TW" sz="3600" dirty="0">
                <a:solidFill>
                  <a:srgbClr val="FF0000"/>
                </a:solidFill>
                <a:latin typeface="Aptos"/>
                <a:ea typeface="微軟正黑體"/>
                <a:cs typeface="Times New Roman"/>
              </a:rPr>
              <a:t>以終</a:t>
            </a:r>
            <a:endParaRPr lang="zh-TW" altLang="zh-TW" sz="3600" kern="100" dirty="0">
              <a:effectLst/>
              <a:latin typeface="Aptos"/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3985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6" grpId="0" animBg="1"/>
    </p:bldLst>
  </p:timing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新細明體"/>
        <a:cs typeface=""/>
      </a:majorFont>
      <a:minorFont>
        <a:latin typeface="Comic Sans MS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新細明體" pitchFamily="18" charset="-12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新細明體"/>
        <a:cs typeface=""/>
      </a:majorFont>
      <a:minorFont>
        <a:latin typeface="Comic Sans MS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新細明體" pitchFamily="18" charset="-12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6126</TotalTime>
  <Words>218</Words>
  <Application>Microsoft Office PowerPoint</Application>
  <PresentationFormat>如螢幕大小 (4:3)</PresentationFormat>
  <Paragraphs>76</Paragraphs>
  <Slides>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</vt:i4>
      </vt:variant>
    </vt:vector>
  </HeadingPairs>
  <TitlesOfParts>
    <vt:vector size="13" baseType="lpstr">
      <vt:lpstr>微軟正黑體</vt:lpstr>
      <vt:lpstr>標楷體</vt:lpstr>
      <vt:lpstr>Aptos</vt:lpstr>
      <vt:lpstr>Arial</vt:lpstr>
      <vt:lpstr>Calibri</vt:lpstr>
      <vt:lpstr>Comic Sans MS</vt:lpstr>
      <vt:lpstr>Times New Roman</vt:lpstr>
      <vt:lpstr>Wingdings</vt:lpstr>
      <vt:lpstr>Crayons</vt:lpstr>
      <vt:lpstr>1_Crayons</vt:lpstr>
      <vt:lpstr>PowerPoint 簡報</vt:lpstr>
      <vt:lpstr>牙醫系D110白袍典禮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玉昆 陳</cp:lastModifiedBy>
  <cp:revision>1286</cp:revision>
  <dcterms:created xsi:type="dcterms:W3CDTF">1601-01-01T00:00:00Z</dcterms:created>
  <dcterms:modified xsi:type="dcterms:W3CDTF">2025-08-31T00:45:16Z</dcterms:modified>
</cp:coreProperties>
</file>